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7DC6-9CF7-484D-B668-5DD816DEB5D2}" type="datetimeFigureOut">
              <a:rPr lang="en-IE" smtClean="0"/>
              <a:pPr/>
              <a:t>17/12/2019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F310-8751-4DAB-9B89-68E08642D83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IE" dirty="0" smtClean="0"/>
              <a:t>Keeping hands to myself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1920" y="1844824"/>
            <a:ext cx="3384178" cy="151154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Hello, my name is XXX.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 smtClean="0"/>
              <a:t>At college, I like to have friends and be around other people.</a:t>
            </a: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 smtClean="0"/>
              <a:t>Sometimes when I like someone or want to be around them, I might touch them. Other people don’t always like it when I touch them.</a:t>
            </a: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 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  <p:pic>
        <p:nvPicPr>
          <p:cNvPr id="4" name="Picture 3" descr="http://sydenham.org.uk/extras/images/business_1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7019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May 2017 | Malaysia 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0" y="1255434"/>
            <a:ext cx="2736304" cy="1825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/>
              <a:t> </a:t>
            </a:r>
            <a:r>
              <a:rPr lang="en-IE" dirty="0" smtClean="0"/>
              <a:t>Sometimes it makes them feel upset.</a:t>
            </a: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Sometimes it makes them feel cross.</a:t>
            </a: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40768"/>
            <a:ext cx="1847366" cy="1847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545488"/>
            <a:ext cx="1800200" cy="1633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/>
              <a:t>If the </a:t>
            </a:r>
            <a:r>
              <a:rPr lang="en-IE" dirty="0" smtClean="0"/>
              <a:t>person says ‘yes</a:t>
            </a:r>
            <a:r>
              <a:rPr lang="en-IE" dirty="0"/>
              <a:t>’, I can </a:t>
            </a:r>
            <a:r>
              <a:rPr lang="en-IE" dirty="0" smtClean="0"/>
              <a:t>touch them</a:t>
            </a:r>
            <a:r>
              <a:rPr lang="en-IE" dirty="0"/>
              <a:t>.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Sometimes </a:t>
            </a:r>
            <a:r>
              <a:rPr lang="en-IE" dirty="0"/>
              <a:t>they might say ‘No’.             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860032" y="929862"/>
            <a:ext cx="1368152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Yes, </a:t>
            </a:r>
            <a:r>
              <a:rPr lang="en-IE" dirty="0" smtClean="0"/>
              <a:t>you can!</a:t>
            </a:r>
            <a:endParaRPr lang="en-IE" dirty="0"/>
          </a:p>
        </p:txBody>
      </p:sp>
      <p:sp>
        <p:nvSpPr>
          <p:cNvPr id="8" name="Oval Callout 7"/>
          <p:cNvSpPr/>
          <p:nvPr/>
        </p:nvSpPr>
        <p:spPr>
          <a:xfrm>
            <a:off x="1275656" y="836712"/>
            <a:ext cx="2664296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Can I touch your hand? </a:t>
            </a:r>
            <a:r>
              <a:rPr lang="en-IE" dirty="0" smtClean="0">
                <a:solidFill>
                  <a:schemeClr val="tx1"/>
                </a:solidFill>
              </a:rPr>
              <a:t>Am I allowed to touch you? Can we hold hands?</a:t>
            </a:r>
            <a:endParaRPr lang="en-IE" dirty="0"/>
          </a:p>
        </p:txBody>
      </p:sp>
      <p:sp>
        <p:nvSpPr>
          <p:cNvPr id="9" name="Oval Callout 8"/>
          <p:cNvSpPr/>
          <p:nvPr/>
        </p:nvSpPr>
        <p:spPr>
          <a:xfrm>
            <a:off x="1115616" y="4437112"/>
            <a:ext cx="2808312" cy="187220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Can I touch your hand? Am I allowed to touch you? Can we hold hands?</a:t>
            </a:r>
            <a:endParaRPr lang="en-IE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004048" y="4413412"/>
            <a:ext cx="1368152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No. Not this time.</a:t>
            </a:r>
          </a:p>
        </p:txBody>
      </p:sp>
      <p:pic>
        <p:nvPicPr>
          <p:cNvPr id="2" name="Picture 1" descr="IberoSampa: Setembro 20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15562"/>
            <a:ext cx="2275546" cy="1591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47" y="4437112"/>
            <a:ext cx="2350759" cy="1519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dirty="0"/>
              <a:t> This is ok</a:t>
            </a:r>
            <a:r>
              <a:rPr lang="en-IE" dirty="0" smtClean="0"/>
              <a:t>.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 smtClean="0"/>
              <a:t>If other people do not want me to touch them, I can keep my hands to myself and just talk to them instead. </a:t>
            </a:r>
            <a:endParaRPr lang="en-IE" dirty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 smtClean="0"/>
              <a:t> </a:t>
            </a:r>
            <a:br>
              <a:rPr lang="en-IE" dirty="0" smtClean="0"/>
            </a:br>
            <a:endParaRPr lang="en-IE" dirty="0"/>
          </a:p>
          <a:p>
            <a:pPr>
              <a:buNone/>
            </a:pPr>
            <a:r>
              <a:rPr lang="en-IE" dirty="0"/>
              <a:t>                                        </a:t>
            </a:r>
          </a:p>
        </p:txBody>
      </p:sp>
      <p:pic>
        <p:nvPicPr>
          <p:cNvPr id="6" name="Picture 5" descr="https://encrypted-tbn3.gstatic.com/images?q=tbn:ANd9GcTMGesWhVgK2uJc16cYznMMc-PejQpbE_w6heAva4uLFtsM5W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140" y="260648"/>
            <a:ext cx="20517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40" y="4149080"/>
            <a:ext cx="2194979" cy="2361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/>
              <a:t>If I keep </a:t>
            </a:r>
            <a:r>
              <a:rPr lang="en-IE" dirty="0" smtClean="0"/>
              <a:t>touching people when they have </a:t>
            </a:r>
            <a:r>
              <a:rPr lang="en-IE" dirty="0"/>
              <a:t>said no, they </a:t>
            </a:r>
            <a:r>
              <a:rPr lang="en-IE" dirty="0" smtClean="0"/>
              <a:t>might </a:t>
            </a:r>
            <a:r>
              <a:rPr lang="en-IE" dirty="0"/>
              <a:t>get </a:t>
            </a:r>
            <a:r>
              <a:rPr lang="en-IE" dirty="0" smtClean="0"/>
              <a:t>angry or upset.</a:t>
            </a: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  <p:sp>
        <p:nvSpPr>
          <p:cNvPr id="9" name="Oval Callout 8"/>
          <p:cNvSpPr/>
          <p:nvPr/>
        </p:nvSpPr>
        <p:spPr>
          <a:xfrm>
            <a:off x="1979712" y="1225376"/>
            <a:ext cx="1728192" cy="136815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Can I touch your hand?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10" name="Oval Callout 9"/>
          <p:cNvSpPr/>
          <p:nvPr/>
        </p:nvSpPr>
        <p:spPr>
          <a:xfrm>
            <a:off x="1979712" y="3049392"/>
            <a:ext cx="1728192" cy="136815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Am I allowed to touch you?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272811" y="1348889"/>
            <a:ext cx="1368152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No. Not this time.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380823" y="3237838"/>
            <a:ext cx="1152128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1979712" y="4948805"/>
            <a:ext cx="1728192" cy="136815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Can we hold hands?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88835" y="4840793"/>
            <a:ext cx="1152128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NO.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87" y="4950701"/>
            <a:ext cx="1680521" cy="1657811"/>
          </a:xfrm>
          <a:prstGeom prst="rect">
            <a:avLst/>
          </a:prstGeom>
        </p:spPr>
      </p:pic>
      <p:pic>
        <p:nvPicPr>
          <p:cNvPr id="16" name="Picture 15" descr="IberoSampa: Setembro 20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23" y="1340768"/>
            <a:ext cx="1941685" cy="131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23" y="3237838"/>
            <a:ext cx="2009790" cy="1402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E" sz="2400" dirty="0"/>
              <a:t>I will try to remember to </a:t>
            </a:r>
            <a:r>
              <a:rPr lang="en-IE" sz="2400" dirty="0" smtClean="0"/>
              <a:t>ask them first before I touch them.</a:t>
            </a: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 smtClean="0"/>
          </a:p>
          <a:p>
            <a:pPr>
              <a:buNone/>
            </a:pPr>
            <a:r>
              <a:rPr lang="en-IE" sz="2400" dirty="0" smtClean="0"/>
              <a:t>I will talk to them instead if they do not want to be touched. </a:t>
            </a: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endParaRPr lang="en-IE" sz="2400" dirty="0"/>
          </a:p>
          <a:p>
            <a:pPr>
              <a:buNone/>
            </a:pPr>
            <a:r>
              <a:rPr lang="en-IE" sz="2400" dirty="0" smtClean="0"/>
              <a:t>This will keep them happy and I will find it easier to make new friends.</a:t>
            </a:r>
            <a:endParaRPr lang="en-IE" sz="2400" dirty="0"/>
          </a:p>
          <a:p>
            <a:pPr>
              <a:buNone/>
            </a:pPr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727316" y="2492896"/>
            <a:ext cx="1440160" cy="12241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Can we touch hands</a:t>
            </a:r>
            <a:r>
              <a:rPr lang="en-IE" dirty="0" smtClean="0">
                <a:solidFill>
                  <a:schemeClr val="tx1"/>
                </a:solidFill>
              </a:rPr>
              <a:t>?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71532" y="2564904"/>
            <a:ext cx="1080120" cy="8640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No. Not this time.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156176" y="3068960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 descr="&lt;strong&gt;Ask&lt;/strong&gt; Ubunt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97" y="188640"/>
            <a:ext cx="1864990" cy="186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45" y="2564904"/>
            <a:ext cx="1729137" cy="1205157"/>
          </a:xfrm>
          <a:prstGeom prst="rect">
            <a:avLst/>
          </a:prstGeom>
        </p:spPr>
      </p:pic>
      <p:pic>
        <p:nvPicPr>
          <p:cNvPr id="10" name="Picture 9" descr="File:Noun project 579150 &lt;strong&gt;Conversation&lt;/strong&gt;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1" y="2512150"/>
            <a:ext cx="1368152" cy="1465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941168"/>
            <a:ext cx="2048434" cy="1725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4941168"/>
            <a:ext cx="2619768" cy="1572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268</Words>
  <Application>Microsoft Office PowerPoint</Application>
  <PresentationFormat>On-screen Show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Keeping hands to myself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Lan Luc</dc:creator>
  <cp:lastModifiedBy>Kim Lan Luc</cp:lastModifiedBy>
  <cp:revision>35</cp:revision>
  <dcterms:created xsi:type="dcterms:W3CDTF">2014-08-24T17:04:19Z</dcterms:created>
  <dcterms:modified xsi:type="dcterms:W3CDTF">2019-12-17T16:16:59Z</dcterms:modified>
</cp:coreProperties>
</file>