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9" r:id="rId4"/>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715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5069E3-AF6F-4131-94D8-9CEFA87EA596}">
  <a:tblStyle styleId="{C15069E3-AF6F-4131-94D8-9CEFA87EA59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29ae60b703_0_4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2" name="Google Shape;122;g29ae60b703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
        <p:nvSpPr>
          <p:cNvPr id="123" name="Google Shape;123;g29ae60b703_0_4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7bb2e22b7_0_6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7bb2e22b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7bb2e22b7_0_7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7bb2e22b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7bb2e22b7_0_8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7bb2e22b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7bb2e22b7_0_8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7bb2e22b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7bb2e22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47bb2e22b7_0_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7bb2e22b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47bb2e22b7_0_10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2aa934967b_0_5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aa934967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d2f99f6ad_1_2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d2f99f6a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29ae60b703_0_0:notes"/>
          <p:cNvSpPr txBox="1"/>
          <p:nvPr>
            <p:ph idx="1" type="body"/>
          </p:nvPr>
        </p:nvSpPr>
        <p:spPr>
          <a:xfrm>
            <a:off x="685480" y="4343911"/>
            <a:ext cx="5487000" cy="41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9ae60b703_0_0:notes"/>
          <p:cNvSpPr/>
          <p:nvPr>
            <p:ph idx="2" type="sldImg"/>
          </p:nvPr>
        </p:nvSpPr>
        <p:spPr>
          <a:xfrm>
            <a:off x="425058" y="685726"/>
            <a:ext cx="60081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358a0cd0b_0_24: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358a0cd0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7ba2f71ff_0_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7ba2f71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d2f99f6ad_1_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d2f99f6a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358a0cd0b_0_1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358a0cd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7ba2f71ff_1_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7ba2f71f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7bb2e22b7_0_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7bb2e22b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358a0cd0b_0_4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358a0cd0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7bb2e22b7_0_68: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7bb2e22b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9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1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21664"/>
            <a:ext cx="8229600" cy="9528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1pPr>
            <a:lvl2pPr indent="0" lvl="1"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2pPr>
            <a:lvl3pPr indent="0" lvl="2"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3pPr>
            <a:lvl4pPr indent="0" lvl="3"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4pPr>
            <a:lvl5pPr indent="0" lvl="4"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5pPr>
            <a:lvl6pPr indent="0" lvl="5" marL="4572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6pPr>
            <a:lvl7pPr indent="0" lvl="6" marL="9144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7pPr>
            <a:lvl8pPr indent="0" lvl="7" marL="13716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8pPr>
            <a:lvl9pPr indent="0" lvl="8" marL="18288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9pPr>
          </a:lstStyle>
          <a:p/>
        </p:txBody>
      </p:sp>
      <p:sp>
        <p:nvSpPr>
          <p:cNvPr id="59" name="Google Shape;59;p14"/>
          <p:cNvSpPr txBox="1"/>
          <p:nvPr>
            <p:ph idx="1" type="body"/>
          </p:nvPr>
        </p:nvSpPr>
        <p:spPr>
          <a:xfrm>
            <a:off x="457200" y="1333500"/>
            <a:ext cx="8229600" cy="3771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00AEEF"/>
              </a:buClr>
              <a:buSzPts val="2400"/>
              <a:buFont typeface="Arial"/>
              <a:buChar char="•"/>
              <a:defRPr b="0" i="0" sz="2400" u="none" cap="none" strike="noStrike">
                <a:solidFill>
                  <a:srgbClr val="58595B"/>
                </a:solidFill>
                <a:latin typeface="Arial"/>
                <a:ea typeface="Arial"/>
                <a:cs typeface="Arial"/>
                <a:sym typeface="Arial"/>
              </a:defRPr>
            </a:lvl1pPr>
            <a:lvl2pPr indent="-342900" lvl="1" marL="9144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2pPr>
            <a:lvl3pPr indent="-342900" lvl="2" marL="13716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3pPr>
            <a:lvl4pPr indent="-342900" lvl="3" marL="18288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4pPr>
            <a:lvl5pPr indent="-342900" lvl="4" marL="22860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4"/>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1pPr>
            <a:lvl2pPr indent="0" lvl="1"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2pPr>
            <a:lvl3pPr indent="0" lvl="2"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3pPr>
            <a:lvl4pPr indent="0" lvl="3"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4pPr>
            <a:lvl5pPr indent="0" lvl="4"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5pPr>
            <a:lvl6pPr indent="0" lvl="5"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6pPr>
            <a:lvl7pPr indent="0" lvl="6"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7pPr>
            <a:lvl8pPr indent="0" lvl="7"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8pPr>
            <a:lvl9pPr indent="0" lvl="8"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61" name="Google Shape;61;p14"/>
          <p:cNvSpPr txBox="1"/>
          <p:nvPr>
            <p:ph idx="10" type="dt"/>
          </p:nvPr>
        </p:nvSpPr>
        <p:spPr>
          <a:xfrm>
            <a:off x="914400" y="5357813"/>
            <a:ext cx="1136700" cy="304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9" name="Shape 69"/>
        <p:cNvGrpSpPr/>
        <p:nvPr/>
      </p:nvGrpSpPr>
      <p:grpSpPr>
        <a:xfrm>
          <a:off x="0" y="0"/>
          <a:ext cx="0" cy="0"/>
          <a:chOff x="0" y="0"/>
          <a:chExt cx="0" cy="0"/>
        </a:xfrm>
      </p:grpSpPr>
      <p:sp>
        <p:nvSpPr>
          <p:cNvPr id="70" name="Google Shape;70;p16"/>
          <p:cNvSpPr txBox="1"/>
          <p:nvPr>
            <p:ph type="ctrTitle"/>
          </p:nvPr>
        </p:nvSpPr>
        <p:spPr>
          <a:xfrm>
            <a:off x="423507" y="1970570"/>
            <a:ext cx="4614900" cy="1483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1pPr>
            <a:lvl2pPr indent="0" lvl="1"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2pPr>
            <a:lvl3pPr indent="0" lvl="2"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3pPr>
            <a:lvl4pPr indent="0" lvl="3"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4pPr>
            <a:lvl5pPr indent="0" lvl="4"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5pPr>
            <a:lvl6pPr indent="0" lvl="5" marL="4572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6pPr>
            <a:lvl7pPr indent="0" lvl="6" marL="9144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7pPr>
            <a:lvl8pPr indent="0" lvl="7" marL="13716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8pPr>
            <a:lvl9pPr indent="0" lvl="8" marL="18288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9pPr>
          </a:lstStyle>
          <a:p/>
        </p:txBody>
      </p:sp>
      <p:sp>
        <p:nvSpPr>
          <p:cNvPr id="71" name="Google Shape;71;p16"/>
          <p:cNvSpPr txBox="1"/>
          <p:nvPr>
            <p:ph idx="1" type="subTitle"/>
          </p:nvPr>
        </p:nvSpPr>
        <p:spPr>
          <a:xfrm>
            <a:off x="423507" y="3114120"/>
            <a:ext cx="4756800" cy="10290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00AEEF"/>
              </a:buClr>
              <a:buSzPts val="2400"/>
              <a:buFont typeface="Arial"/>
              <a:buNone/>
              <a:defRPr b="0" i="0" sz="2400" u="none" cap="none" strike="noStrike">
                <a:solidFill>
                  <a:srgbClr val="58595B"/>
                </a:solidFill>
                <a:latin typeface="Arial"/>
                <a:ea typeface="Arial"/>
                <a:cs typeface="Arial"/>
                <a:sym typeface="Arial"/>
              </a:defRPr>
            </a:lvl1pPr>
            <a:lvl2pPr indent="0" lvl="1" marL="457200" marR="0" rtl="0" algn="ctr">
              <a:spcBef>
                <a:spcPts val="360"/>
              </a:spcBef>
              <a:spcAft>
                <a:spcPts val="0"/>
              </a:spcAft>
              <a:buClr>
                <a:srgbClr val="00AEEF"/>
              </a:buClr>
              <a:buSzPts val="1800"/>
              <a:buFont typeface="Arial"/>
              <a:buNone/>
              <a:defRPr b="0" i="0" sz="1800" u="none" cap="none" strike="noStrike">
                <a:solidFill>
                  <a:srgbClr val="888888"/>
                </a:solidFill>
                <a:latin typeface="Arial"/>
                <a:ea typeface="Arial"/>
                <a:cs typeface="Arial"/>
                <a:sym typeface="Arial"/>
              </a:defRPr>
            </a:lvl2pPr>
            <a:lvl3pPr indent="0" lvl="2" marL="914400" marR="0" rtl="0" algn="ctr">
              <a:spcBef>
                <a:spcPts val="360"/>
              </a:spcBef>
              <a:spcAft>
                <a:spcPts val="0"/>
              </a:spcAft>
              <a:buClr>
                <a:srgbClr val="00AEEF"/>
              </a:buClr>
              <a:buSzPts val="1800"/>
              <a:buFont typeface="Arial"/>
              <a:buNone/>
              <a:defRPr b="0" i="0" sz="1800" u="none" cap="none" strike="noStrike">
                <a:solidFill>
                  <a:srgbClr val="888888"/>
                </a:solidFill>
                <a:latin typeface="Arial"/>
                <a:ea typeface="Arial"/>
                <a:cs typeface="Arial"/>
                <a:sym typeface="Arial"/>
              </a:defRPr>
            </a:lvl3pPr>
            <a:lvl4pPr indent="0" lvl="3" marL="1371600" marR="0" rtl="0" algn="ctr">
              <a:spcBef>
                <a:spcPts val="360"/>
              </a:spcBef>
              <a:spcAft>
                <a:spcPts val="0"/>
              </a:spcAft>
              <a:buClr>
                <a:srgbClr val="00AEEF"/>
              </a:buClr>
              <a:buSzPts val="1800"/>
              <a:buFont typeface="Arial"/>
              <a:buNone/>
              <a:defRPr b="0" i="0" sz="1800" u="none" cap="none" strike="noStrike">
                <a:solidFill>
                  <a:srgbClr val="888888"/>
                </a:solidFill>
                <a:latin typeface="Arial"/>
                <a:ea typeface="Arial"/>
                <a:cs typeface="Arial"/>
                <a:sym typeface="Arial"/>
              </a:defRPr>
            </a:lvl4pPr>
            <a:lvl5pPr indent="0" lvl="4" marL="1828800" marR="0" rtl="0" algn="ctr">
              <a:spcBef>
                <a:spcPts val="360"/>
              </a:spcBef>
              <a:spcAft>
                <a:spcPts val="0"/>
              </a:spcAft>
              <a:buClr>
                <a:srgbClr val="00AEEF"/>
              </a:buClr>
              <a:buSzPts val="1800"/>
              <a:buFont typeface="Arial"/>
              <a:buNone/>
              <a:defRPr b="0" i="0" sz="1800" u="none" cap="none" strike="noStrike">
                <a:solidFill>
                  <a:srgbClr val="888888"/>
                </a:solidFill>
                <a:latin typeface="Arial"/>
                <a:ea typeface="Arial"/>
                <a:cs typeface="Arial"/>
                <a:sym typeface="Arial"/>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pic>
        <p:nvPicPr>
          <p:cNvPr descr="J03631-ITS-PPT-01.jpg" id="79" name="Google Shape;79;p18"/>
          <p:cNvPicPr preferRelativeResize="0"/>
          <p:nvPr/>
        </p:nvPicPr>
        <p:blipFill rotWithShape="1">
          <a:blip r:embed="rId2">
            <a:alphaModFix/>
          </a:blip>
          <a:srcRect b="0" l="0" r="0" t="0"/>
          <a:stretch/>
        </p:blipFill>
        <p:spPr>
          <a:xfrm>
            <a:off x="0" y="0"/>
            <a:ext cx="7620000" cy="5715000"/>
          </a:xfrm>
          <a:prstGeom prst="rect">
            <a:avLst/>
          </a:prstGeom>
          <a:noFill/>
          <a:ln>
            <a:noFill/>
          </a:ln>
        </p:spPr>
      </p:pic>
      <p:pic>
        <p:nvPicPr>
          <p:cNvPr descr="ITS-Branding-01-01.eps" id="80" name="Google Shape;80;p18"/>
          <p:cNvPicPr preferRelativeResize="0"/>
          <p:nvPr/>
        </p:nvPicPr>
        <p:blipFill rotWithShape="1">
          <a:blip r:embed="rId3">
            <a:alphaModFix/>
          </a:blip>
          <a:srcRect b="0" l="0" r="0" t="0"/>
          <a:stretch/>
        </p:blipFill>
        <p:spPr>
          <a:xfrm>
            <a:off x="-200025" y="-612511"/>
            <a:ext cx="4818062" cy="3410480"/>
          </a:xfrm>
          <a:prstGeom prst="rect">
            <a:avLst/>
          </a:prstGeom>
          <a:noFill/>
          <a:ln>
            <a:noFill/>
          </a:ln>
        </p:spPr>
      </p:pic>
      <p:sp>
        <p:nvSpPr>
          <p:cNvPr id="81" name="Google Shape;81;p18"/>
          <p:cNvSpPr/>
          <p:nvPr/>
        </p:nvSpPr>
        <p:spPr>
          <a:xfrm>
            <a:off x="423863" y="5357813"/>
            <a:ext cx="1620900" cy="23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rgbClr val="58595B"/>
                </a:solidFill>
                <a:latin typeface="Arial"/>
                <a:ea typeface="Arial"/>
                <a:cs typeface="Arial"/>
                <a:sym typeface="Arial"/>
              </a:rPr>
              <a:t>Meeting Event Name</a:t>
            </a:r>
            <a:endParaRPr b="0" i="0" sz="1200" u="none" cap="none" strike="noStrike">
              <a:solidFill>
                <a:srgbClr val="58595B"/>
              </a:solidFill>
              <a:latin typeface="Arial"/>
              <a:ea typeface="Arial"/>
              <a:cs typeface="Arial"/>
              <a:sym typeface="Arial"/>
            </a:endParaRPr>
          </a:p>
        </p:txBody>
      </p:sp>
      <p:sp>
        <p:nvSpPr>
          <p:cNvPr id="82" name="Google Shape;82;p18"/>
          <p:cNvSpPr txBox="1"/>
          <p:nvPr>
            <p:ph type="ctrTitle"/>
          </p:nvPr>
        </p:nvSpPr>
        <p:spPr>
          <a:xfrm>
            <a:off x="423507" y="1970570"/>
            <a:ext cx="4614900" cy="1483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solidFill>
                  <a:srgbClr val="00AEE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8"/>
          <p:cNvSpPr txBox="1"/>
          <p:nvPr>
            <p:ph idx="1" type="subTitle"/>
          </p:nvPr>
        </p:nvSpPr>
        <p:spPr>
          <a:xfrm>
            <a:off x="423507" y="3114120"/>
            <a:ext cx="4756800" cy="1029000"/>
          </a:xfrm>
          <a:prstGeom prst="rect">
            <a:avLst/>
          </a:prstGeom>
          <a:noFill/>
          <a:ln>
            <a:noFill/>
          </a:ln>
        </p:spPr>
        <p:txBody>
          <a:bodyPr anchorCtr="0" anchor="t" bIns="45700" lIns="91425" spcFirstLastPara="1" rIns="91425" wrap="square" tIns="45700"/>
          <a:lstStyle>
            <a:lvl1pPr lvl="0" rtl="0" algn="l">
              <a:spcBef>
                <a:spcPts val="480"/>
              </a:spcBef>
              <a:spcAft>
                <a:spcPts val="0"/>
              </a:spcAft>
              <a:buSzPts val="2400"/>
              <a:buNone/>
              <a:defRPr sz="2400">
                <a:solidFill>
                  <a:srgbClr val="58595B"/>
                </a:solidFill>
              </a:defRPr>
            </a:lvl1pPr>
            <a:lvl2pPr lvl="1" rtl="0" algn="ctr">
              <a:spcBef>
                <a:spcPts val="360"/>
              </a:spcBef>
              <a:spcAft>
                <a:spcPts val="0"/>
              </a:spcAft>
              <a:buSzPts val="1800"/>
              <a:buNone/>
              <a:defRPr>
                <a:solidFill>
                  <a:srgbClr val="888888"/>
                </a:solidFill>
              </a:defRPr>
            </a:lvl2pPr>
            <a:lvl3pPr lvl="2" rtl="0" algn="ctr">
              <a:spcBef>
                <a:spcPts val="360"/>
              </a:spcBef>
              <a:spcAft>
                <a:spcPts val="0"/>
              </a:spcAft>
              <a:buSzPts val="1800"/>
              <a:buNone/>
              <a:defRPr>
                <a:solidFill>
                  <a:srgbClr val="888888"/>
                </a:solidFill>
              </a:defRPr>
            </a:lvl3pPr>
            <a:lvl4pPr lvl="3" rtl="0" algn="ctr">
              <a:spcBef>
                <a:spcPts val="360"/>
              </a:spcBef>
              <a:spcAft>
                <a:spcPts val="0"/>
              </a:spcAft>
              <a:buSzPts val="1800"/>
              <a:buNone/>
              <a:defRPr>
                <a:solidFill>
                  <a:srgbClr val="888888"/>
                </a:solidFill>
              </a:defRPr>
            </a:lvl4pPr>
            <a:lvl5pPr lvl="4" rtl="0" algn="ctr">
              <a:spcBef>
                <a:spcPts val="360"/>
              </a:spcBef>
              <a:spcAft>
                <a:spcPts val="0"/>
              </a:spcAft>
              <a:buSzPts val="18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4" name="Shape 84"/>
        <p:cNvGrpSpPr/>
        <p:nvPr/>
      </p:nvGrpSpPr>
      <p:grpSpPr>
        <a:xfrm>
          <a:off x="0" y="0"/>
          <a:ext cx="0" cy="0"/>
          <a:chOff x="0" y="0"/>
          <a:chExt cx="0" cy="0"/>
        </a:xfrm>
      </p:grpSpPr>
      <p:sp>
        <p:nvSpPr>
          <p:cNvPr id="85" name="Google Shape;85;p19"/>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9"/>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7" name="Google Shape;87;p19"/>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b="0" i="0" sz="1200" u="none" cap="none" strike="noStrike">
                <a:solidFill>
                  <a:srgbClr val="BFBFBF"/>
                </a:solidFill>
                <a:latin typeface="Calibri"/>
                <a:ea typeface="Calibri"/>
                <a:cs typeface="Calibri"/>
                <a:sym typeface="Calibri"/>
              </a:defRPr>
            </a:lvl1pPr>
            <a:lvl2pPr indent="0" lvl="1" marL="0" rtl="0" algn="l">
              <a:spcBef>
                <a:spcPts val="0"/>
              </a:spcBef>
              <a:buNone/>
              <a:defRPr b="0" i="0" sz="1200" u="none" cap="none" strike="noStrike">
                <a:solidFill>
                  <a:srgbClr val="BFBFBF"/>
                </a:solidFill>
                <a:latin typeface="Calibri"/>
                <a:ea typeface="Calibri"/>
                <a:cs typeface="Calibri"/>
                <a:sym typeface="Calibri"/>
              </a:defRPr>
            </a:lvl2pPr>
            <a:lvl3pPr indent="0" lvl="2" marL="0" rtl="0" algn="l">
              <a:spcBef>
                <a:spcPts val="0"/>
              </a:spcBef>
              <a:buNone/>
              <a:defRPr b="0" i="0" sz="1200" u="none" cap="none" strike="noStrike">
                <a:solidFill>
                  <a:srgbClr val="BFBFBF"/>
                </a:solidFill>
                <a:latin typeface="Calibri"/>
                <a:ea typeface="Calibri"/>
                <a:cs typeface="Calibri"/>
                <a:sym typeface="Calibri"/>
              </a:defRPr>
            </a:lvl3pPr>
            <a:lvl4pPr indent="0" lvl="3" marL="0" rtl="0" algn="l">
              <a:spcBef>
                <a:spcPts val="0"/>
              </a:spcBef>
              <a:buNone/>
              <a:defRPr b="0" i="0" sz="1200" u="none" cap="none" strike="noStrike">
                <a:solidFill>
                  <a:srgbClr val="BFBFBF"/>
                </a:solidFill>
                <a:latin typeface="Calibri"/>
                <a:ea typeface="Calibri"/>
                <a:cs typeface="Calibri"/>
                <a:sym typeface="Calibri"/>
              </a:defRPr>
            </a:lvl4pPr>
            <a:lvl5pPr indent="0" lvl="4" marL="0" rtl="0" algn="l">
              <a:spcBef>
                <a:spcPts val="0"/>
              </a:spcBef>
              <a:buNone/>
              <a:defRPr b="0" i="0" sz="1200" u="none" cap="none" strike="noStrike">
                <a:solidFill>
                  <a:srgbClr val="BFBFBF"/>
                </a:solidFill>
                <a:latin typeface="Calibri"/>
                <a:ea typeface="Calibri"/>
                <a:cs typeface="Calibri"/>
                <a:sym typeface="Calibri"/>
              </a:defRPr>
            </a:lvl5pPr>
            <a:lvl6pPr indent="0" lvl="5" marL="0" rtl="0" algn="l">
              <a:spcBef>
                <a:spcPts val="0"/>
              </a:spcBef>
              <a:buNone/>
              <a:defRPr b="0" i="0" sz="1200" u="none" cap="none" strike="noStrike">
                <a:solidFill>
                  <a:srgbClr val="BFBFBF"/>
                </a:solidFill>
                <a:latin typeface="Calibri"/>
                <a:ea typeface="Calibri"/>
                <a:cs typeface="Calibri"/>
                <a:sym typeface="Calibri"/>
              </a:defRPr>
            </a:lvl6pPr>
            <a:lvl7pPr indent="0" lvl="6" marL="0" rtl="0" algn="l">
              <a:spcBef>
                <a:spcPts val="0"/>
              </a:spcBef>
              <a:buNone/>
              <a:defRPr b="0" i="0" sz="1200" u="none" cap="none" strike="noStrike">
                <a:solidFill>
                  <a:srgbClr val="BFBFBF"/>
                </a:solidFill>
                <a:latin typeface="Calibri"/>
                <a:ea typeface="Calibri"/>
                <a:cs typeface="Calibri"/>
                <a:sym typeface="Calibri"/>
              </a:defRPr>
            </a:lvl7pPr>
            <a:lvl8pPr indent="0" lvl="7" marL="0" rtl="0" algn="l">
              <a:spcBef>
                <a:spcPts val="0"/>
              </a:spcBef>
              <a:buNone/>
              <a:defRPr b="0" i="0" sz="1200" u="none" cap="none" strike="noStrike">
                <a:solidFill>
                  <a:srgbClr val="BFBFBF"/>
                </a:solidFill>
                <a:latin typeface="Calibri"/>
                <a:ea typeface="Calibri"/>
                <a:cs typeface="Calibri"/>
                <a:sym typeface="Calibri"/>
              </a:defRPr>
            </a:lvl8pPr>
            <a:lvl9pPr indent="0" lvl="8" marL="0" rtl="0" algn="l">
              <a:spcBef>
                <a:spcPts val="0"/>
              </a:spcBef>
              <a:buNone/>
              <a:defRPr b="0" i="0" sz="1200" u="none" cap="none" strike="noStrike">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88" name="Google Shape;88;p19"/>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89" name="Shape 89"/>
        <p:cNvGrpSpPr/>
        <p:nvPr/>
      </p:nvGrpSpPr>
      <p:grpSpPr>
        <a:xfrm>
          <a:off x="0" y="0"/>
          <a:ext cx="0" cy="0"/>
          <a:chOff x="0" y="0"/>
          <a:chExt cx="0" cy="0"/>
        </a:xfrm>
      </p:grpSpPr>
      <p:sp>
        <p:nvSpPr>
          <p:cNvPr id="90" name="Google Shape;90;p20"/>
          <p:cNvSpPr/>
          <p:nvPr/>
        </p:nvSpPr>
        <p:spPr>
          <a:xfrm>
            <a:off x="0" y="0"/>
            <a:ext cx="9144000" cy="5715000"/>
          </a:xfrm>
          <a:prstGeom prst="rect">
            <a:avLst/>
          </a:prstGeom>
          <a:solidFill>
            <a:srgbClr val="00AEEF"/>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 name="Google Shape;91;p20"/>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20"/>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rgbClr val="D7DF00"/>
              </a:buClr>
              <a:buSzPts val="2400"/>
              <a:buChar char="•"/>
              <a:defRPr>
                <a:solidFill>
                  <a:schemeClr val="lt1"/>
                </a:solidFill>
              </a:defRPr>
            </a:lvl1pPr>
            <a:lvl2pPr indent="-342900" lvl="1" marL="914400" rtl="0" algn="l">
              <a:spcBef>
                <a:spcPts val="360"/>
              </a:spcBef>
              <a:spcAft>
                <a:spcPts val="0"/>
              </a:spcAft>
              <a:buClr>
                <a:srgbClr val="D7DF00"/>
              </a:buClr>
              <a:buSzPts val="1800"/>
              <a:buChar char="–"/>
              <a:defRPr>
                <a:solidFill>
                  <a:schemeClr val="lt1"/>
                </a:solidFill>
              </a:defRPr>
            </a:lvl2pPr>
            <a:lvl3pPr indent="-342900" lvl="2" marL="1371600" rtl="0" algn="l">
              <a:spcBef>
                <a:spcPts val="360"/>
              </a:spcBef>
              <a:spcAft>
                <a:spcPts val="0"/>
              </a:spcAft>
              <a:buClr>
                <a:srgbClr val="D7DF00"/>
              </a:buClr>
              <a:buSzPts val="1800"/>
              <a:buChar char="•"/>
              <a:defRPr>
                <a:solidFill>
                  <a:schemeClr val="lt1"/>
                </a:solidFill>
              </a:defRPr>
            </a:lvl3pPr>
            <a:lvl4pPr indent="-342900" lvl="3" marL="1828800" rtl="0" algn="l">
              <a:spcBef>
                <a:spcPts val="360"/>
              </a:spcBef>
              <a:spcAft>
                <a:spcPts val="0"/>
              </a:spcAft>
              <a:buClr>
                <a:srgbClr val="D7DF00"/>
              </a:buClr>
              <a:buSzPts val="1800"/>
              <a:buChar char="–"/>
              <a:defRPr>
                <a:solidFill>
                  <a:schemeClr val="lt1"/>
                </a:solidFill>
              </a:defRPr>
            </a:lvl4pPr>
            <a:lvl5pPr indent="-342900" lvl="4" marL="2286000" rtl="0" algn="l">
              <a:spcBef>
                <a:spcPts val="360"/>
              </a:spcBef>
              <a:spcAft>
                <a:spcPts val="0"/>
              </a:spcAft>
              <a:buClr>
                <a:srgbClr val="D7DF00"/>
              </a:buClr>
              <a:buSzPts val="1800"/>
              <a:buChar char="»"/>
              <a:defRPr>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3" name="Google Shape;93;p20"/>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200">
                <a:solidFill>
                  <a:srgbClr val="FFFFFF"/>
                </a:solidFill>
                <a:latin typeface="Calibri"/>
                <a:ea typeface="Calibri"/>
                <a:cs typeface="Calibri"/>
                <a:sym typeface="Calibri"/>
              </a:defRPr>
            </a:lvl1pPr>
            <a:lvl2pPr indent="0" lvl="1" marL="0" rtl="0" algn="l">
              <a:spcBef>
                <a:spcPts val="0"/>
              </a:spcBef>
              <a:buNone/>
              <a:defRPr sz="1200">
                <a:solidFill>
                  <a:srgbClr val="FFFFFF"/>
                </a:solidFill>
                <a:latin typeface="Calibri"/>
                <a:ea typeface="Calibri"/>
                <a:cs typeface="Calibri"/>
                <a:sym typeface="Calibri"/>
              </a:defRPr>
            </a:lvl2pPr>
            <a:lvl3pPr indent="0" lvl="2" marL="0" rtl="0" algn="l">
              <a:spcBef>
                <a:spcPts val="0"/>
              </a:spcBef>
              <a:buNone/>
              <a:defRPr sz="1200">
                <a:solidFill>
                  <a:srgbClr val="FFFFFF"/>
                </a:solidFill>
                <a:latin typeface="Calibri"/>
                <a:ea typeface="Calibri"/>
                <a:cs typeface="Calibri"/>
                <a:sym typeface="Calibri"/>
              </a:defRPr>
            </a:lvl3pPr>
            <a:lvl4pPr indent="0" lvl="3" marL="0" rtl="0" algn="l">
              <a:spcBef>
                <a:spcPts val="0"/>
              </a:spcBef>
              <a:buNone/>
              <a:defRPr sz="1200">
                <a:solidFill>
                  <a:srgbClr val="FFFFFF"/>
                </a:solidFill>
                <a:latin typeface="Calibri"/>
                <a:ea typeface="Calibri"/>
                <a:cs typeface="Calibri"/>
                <a:sym typeface="Calibri"/>
              </a:defRPr>
            </a:lvl4pPr>
            <a:lvl5pPr indent="0" lvl="4" marL="0" rtl="0" algn="l">
              <a:spcBef>
                <a:spcPts val="0"/>
              </a:spcBef>
              <a:buNone/>
              <a:defRPr sz="1200">
                <a:solidFill>
                  <a:srgbClr val="FFFFFF"/>
                </a:solidFill>
                <a:latin typeface="Calibri"/>
                <a:ea typeface="Calibri"/>
                <a:cs typeface="Calibri"/>
                <a:sym typeface="Calibri"/>
              </a:defRPr>
            </a:lvl5pPr>
            <a:lvl6pPr indent="0" lvl="5" marL="0" rtl="0" algn="l">
              <a:spcBef>
                <a:spcPts val="0"/>
              </a:spcBef>
              <a:buNone/>
              <a:defRPr sz="1200">
                <a:solidFill>
                  <a:srgbClr val="FFFFFF"/>
                </a:solidFill>
                <a:latin typeface="Calibri"/>
                <a:ea typeface="Calibri"/>
                <a:cs typeface="Calibri"/>
                <a:sym typeface="Calibri"/>
              </a:defRPr>
            </a:lvl6pPr>
            <a:lvl7pPr indent="0" lvl="6" marL="0" rtl="0" algn="l">
              <a:spcBef>
                <a:spcPts val="0"/>
              </a:spcBef>
              <a:buNone/>
              <a:defRPr sz="1200">
                <a:solidFill>
                  <a:srgbClr val="FFFFFF"/>
                </a:solidFill>
                <a:latin typeface="Calibri"/>
                <a:ea typeface="Calibri"/>
                <a:cs typeface="Calibri"/>
                <a:sym typeface="Calibri"/>
              </a:defRPr>
            </a:lvl7pPr>
            <a:lvl8pPr indent="0" lvl="7" marL="0" rtl="0" algn="l">
              <a:spcBef>
                <a:spcPts val="0"/>
              </a:spcBef>
              <a:buNone/>
              <a:defRPr sz="1200">
                <a:solidFill>
                  <a:srgbClr val="FFFFFF"/>
                </a:solidFill>
                <a:latin typeface="Calibri"/>
                <a:ea typeface="Calibri"/>
                <a:cs typeface="Calibri"/>
                <a:sym typeface="Calibri"/>
              </a:defRPr>
            </a:lvl8pPr>
            <a:lvl9pPr indent="0" lvl="8" marL="0" rtl="0" algn="l">
              <a:spcBef>
                <a:spcPts val="0"/>
              </a:spcBef>
              <a:buNone/>
              <a:defRPr sz="1200">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p20"/>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spTree>
      <p:nvGrpSpPr>
        <p:cNvPr id="95" name="Shape 95"/>
        <p:cNvGrpSpPr/>
        <p:nvPr/>
      </p:nvGrpSpPr>
      <p:grpSpPr>
        <a:xfrm>
          <a:off x="0" y="0"/>
          <a:ext cx="0" cy="0"/>
          <a:chOff x="0" y="0"/>
          <a:chExt cx="0" cy="0"/>
        </a:xfrm>
      </p:grpSpPr>
      <p:pic>
        <p:nvPicPr>
          <p:cNvPr descr="J03631-ITS-PPT-015.jpg" id="96" name="Google Shape;96;p21"/>
          <p:cNvPicPr preferRelativeResize="0"/>
          <p:nvPr/>
        </p:nvPicPr>
        <p:blipFill rotWithShape="1">
          <a:blip r:embed="rId2">
            <a:alphaModFix/>
          </a:blip>
          <a:srcRect b="0" l="0" r="0" t="0"/>
          <a:stretch/>
        </p:blipFill>
        <p:spPr>
          <a:xfrm>
            <a:off x="0" y="0"/>
            <a:ext cx="7620000" cy="5715000"/>
          </a:xfrm>
          <a:prstGeom prst="rect">
            <a:avLst/>
          </a:prstGeom>
          <a:noFill/>
          <a:ln>
            <a:noFill/>
          </a:ln>
        </p:spPr>
      </p:pic>
      <p:sp>
        <p:nvSpPr>
          <p:cNvPr id="97" name="Google Shape;97;p21"/>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1"/>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9" name="Google Shape;99;p21"/>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200">
                <a:solidFill>
                  <a:srgbClr val="BFBFBF"/>
                </a:solidFill>
                <a:latin typeface="Calibri"/>
                <a:ea typeface="Calibri"/>
                <a:cs typeface="Calibri"/>
                <a:sym typeface="Calibri"/>
              </a:defRPr>
            </a:lvl1pPr>
            <a:lvl2pPr indent="0" lvl="1" marL="0" rtl="0" algn="l">
              <a:spcBef>
                <a:spcPts val="0"/>
              </a:spcBef>
              <a:buNone/>
              <a:defRPr sz="1200">
                <a:solidFill>
                  <a:srgbClr val="BFBFBF"/>
                </a:solidFill>
                <a:latin typeface="Calibri"/>
                <a:ea typeface="Calibri"/>
                <a:cs typeface="Calibri"/>
                <a:sym typeface="Calibri"/>
              </a:defRPr>
            </a:lvl2pPr>
            <a:lvl3pPr indent="0" lvl="2" marL="0" rtl="0" algn="l">
              <a:spcBef>
                <a:spcPts val="0"/>
              </a:spcBef>
              <a:buNone/>
              <a:defRPr sz="1200">
                <a:solidFill>
                  <a:srgbClr val="BFBFBF"/>
                </a:solidFill>
                <a:latin typeface="Calibri"/>
                <a:ea typeface="Calibri"/>
                <a:cs typeface="Calibri"/>
                <a:sym typeface="Calibri"/>
              </a:defRPr>
            </a:lvl3pPr>
            <a:lvl4pPr indent="0" lvl="3" marL="0" rtl="0" algn="l">
              <a:spcBef>
                <a:spcPts val="0"/>
              </a:spcBef>
              <a:buNone/>
              <a:defRPr sz="1200">
                <a:solidFill>
                  <a:srgbClr val="BFBFBF"/>
                </a:solidFill>
                <a:latin typeface="Calibri"/>
                <a:ea typeface="Calibri"/>
                <a:cs typeface="Calibri"/>
                <a:sym typeface="Calibri"/>
              </a:defRPr>
            </a:lvl4pPr>
            <a:lvl5pPr indent="0" lvl="4" marL="0" rtl="0" algn="l">
              <a:spcBef>
                <a:spcPts val="0"/>
              </a:spcBef>
              <a:buNone/>
              <a:defRPr sz="1200">
                <a:solidFill>
                  <a:srgbClr val="BFBFBF"/>
                </a:solidFill>
                <a:latin typeface="Calibri"/>
                <a:ea typeface="Calibri"/>
                <a:cs typeface="Calibri"/>
                <a:sym typeface="Calibri"/>
              </a:defRPr>
            </a:lvl5pPr>
            <a:lvl6pPr indent="0" lvl="5" marL="0" rtl="0" algn="l">
              <a:spcBef>
                <a:spcPts val="0"/>
              </a:spcBef>
              <a:buNone/>
              <a:defRPr sz="1200">
                <a:solidFill>
                  <a:srgbClr val="BFBFBF"/>
                </a:solidFill>
                <a:latin typeface="Calibri"/>
                <a:ea typeface="Calibri"/>
                <a:cs typeface="Calibri"/>
                <a:sym typeface="Calibri"/>
              </a:defRPr>
            </a:lvl6pPr>
            <a:lvl7pPr indent="0" lvl="6" marL="0" rtl="0" algn="l">
              <a:spcBef>
                <a:spcPts val="0"/>
              </a:spcBef>
              <a:buNone/>
              <a:defRPr sz="1200">
                <a:solidFill>
                  <a:srgbClr val="BFBFBF"/>
                </a:solidFill>
                <a:latin typeface="Calibri"/>
                <a:ea typeface="Calibri"/>
                <a:cs typeface="Calibri"/>
                <a:sym typeface="Calibri"/>
              </a:defRPr>
            </a:lvl7pPr>
            <a:lvl8pPr indent="0" lvl="7" marL="0" rtl="0" algn="l">
              <a:spcBef>
                <a:spcPts val="0"/>
              </a:spcBef>
              <a:buNone/>
              <a:defRPr sz="1200">
                <a:solidFill>
                  <a:srgbClr val="BFBFBF"/>
                </a:solidFill>
                <a:latin typeface="Calibri"/>
                <a:ea typeface="Calibri"/>
                <a:cs typeface="Calibri"/>
                <a:sym typeface="Calibri"/>
              </a:defRPr>
            </a:lvl8pPr>
            <a:lvl9pPr indent="0" lvl="8" marL="0" rtl="0" algn="l">
              <a:spcBef>
                <a:spcPts val="0"/>
              </a:spcBef>
              <a:buNone/>
              <a:defRPr sz="1200">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21"/>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and Content">
  <p:cSld name="5_Title and Content">
    <p:spTree>
      <p:nvGrpSpPr>
        <p:cNvPr id="101" name="Shape 101"/>
        <p:cNvGrpSpPr/>
        <p:nvPr/>
      </p:nvGrpSpPr>
      <p:grpSpPr>
        <a:xfrm>
          <a:off x="0" y="0"/>
          <a:ext cx="0" cy="0"/>
          <a:chOff x="0" y="0"/>
          <a:chExt cx="0" cy="0"/>
        </a:xfrm>
      </p:grpSpPr>
      <p:pic>
        <p:nvPicPr>
          <p:cNvPr descr="J03631-ITS-PPT-016.jpg" id="102" name="Google Shape;102;p22"/>
          <p:cNvPicPr preferRelativeResize="0"/>
          <p:nvPr/>
        </p:nvPicPr>
        <p:blipFill rotWithShape="1">
          <a:blip r:embed="rId2">
            <a:alphaModFix/>
          </a:blip>
          <a:srcRect b="0" l="0" r="0" t="0"/>
          <a:stretch/>
        </p:blipFill>
        <p:spPr>
          <a:xfrm>
            <a:off x="0" y="0"/>
            <a:ext cx="7620000" cy="5715000"/>
          </a:xfrm>
          <a:prstGeom prst="rect">
            <a:avLst/>
          </a:prstGeom>
          <a:noFill/>
          <a:ln>
            <a:noFill/>
          </a:ln>
        </p:spPr>
      </p:pic>
      <p:sp>
        <p:nvSpPr>
          <p:cNvPr id="103" name="Google Shape;103;p22"/>
          <p:cNvSpPr txBox="1"/>
          <p:nvPr>
            <p:ph type="title"/>
          </p:nvPr>
        </p:nvSpPr>
        <p:spPr>
          <a:xfrm>
            <a:off x="2306105" y="1517965"/>
            <a:ext cx="4094100" cy="14553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2"/>
          <p:cNvSpPr txBox="1"/>
          <p:nvPr>
            <p:ph idx="1" type="body"/>
          </p:nvPr>
        </p:nvSpPr>
        <p:spPr>
          <a:xfrm>
            <a:off x="2051824" y="2973262"/>
            <a:ext cx="5032200" cy="2228400"/>
          </a:xfrm>
          <a:prstGeom prst="rect">
            <a:avLst/>
          </a:prstGeom>
          <a:noFill/>
          <a:ln>
            <a:noFill/>
          </a:ln>
        </p:spPr>
        <p:txBody>
          <a:bodyPr anchorCtr="0" anchor="t" bIns="45700" lIns="91425" spcFirstLastPara="1" rIns="91425" wrap="square" tIns="45700"/>
          <a:lstStyle>
            <a:lvl1pPr indent="-228600" lvl="0" marL="457200" rtl="0" algn="ctr">
              <a:spcBef>
                <a:spcPts val="480"/>
              </a:spcBef>
              <a:spcAft>
                <a:spcPts val="0"/>
              </a:spcAft>
              <a:buSzPts val="2400"/>
              <a:buNone/>
              <a:defRPr>
                <a:solidFill>
                  <a:srgbClr val="FFFFFF"/>
                </a:solidFill>
              </a:defRPr>
            </a:lvl1pPr>
            <a:lvl2pPr indent="-228600" lvl="1" marL="914400" rtl="0" algn="l">
              <a:spcBef>
                <a:spcPts val="360"/>
              </a:spcBef>
              <a:spcAft>
                <a:spcPts val="0"/>
              </a:spcAft>
              <a:buSzPts val="1800"/>
              <a:buNone/>
              <a:defRPr/>
            </a:lvl2pPr>
            <a:lvl3pPr indent="-228600" lvl="2" marL="1371600" rtl="0" algn="l">
              <a:spcBef>
                <a:spcPts val="360"/>
              </a:spcBef>
              <a:spcAft>
                <a:spcPts val="0"/>
              </a:spcAft>
              <a:buSzPts val="1800"/>
              <a:buNone/>
              <a:defRPr/>
            </a:lvl3pPr>
            <a:lvl4pPr indent="-228600" lvl="3" marL="1828800" rtl="0" algn="l">
              <a:spcBef>
                <a:spcPts val="360"/>
              </a:spcBef>
              <a:spcAft>
                <a:spcPts val="0"/>
              </a:spcAft>
              <a:buSzPts val="1800"/>
              <a:buNone/>
              <a:defRPr/>
            </a:lvl4pPr>
            <a:lvl5pPr indent="-228600" lvl="4" marL="2286000" rtl="0" algn="l">
              <a:spcBef>
                <a:spcPts val="360"/>
              </a:spcBef>
              <a:spcAft>
                <a:spcPts val="0"/>
              </a:spcAft>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5" name="Google Shape;105;p22"/>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200">
                <a:solidFill>
                  <a:srgbClr val="BFBFBF"/>
                </a:solidFill>
                <a:latin typeface="Calibri"/>
                <a:ea typeface="Calibri"/>
                <a:cs typeface="Calibri"/>
                <a:sym typeface="Calibri"/>
              </a:defRPr>
            </a:lvl1pPr>
            <a:lvl2pPr indent="0" lvl="1" marL="0" rtl="0" algn="l">
              <a:spcBef>
                <a:spcPts val="0"/>
              </a:spcBef>
              <a:buNone/>
              <a:defRPr sz="1200">
                <a:solidFill>
                  <a:srgbClr val="BFBFBF"/>
                </a:solidFill>
                <a:latin typeface="Calibri"/>
                <a:ea typeface="Calibri"/>
                <a:cs typeface="Calibri"/>
                <a:sym typeface="Calibri"/>
              </a:defRPr>
            </a:lvl2pPr>
            <a:lvl3pPr indent="0" lvl="2" marL="0" rtl="0" algn="l">
              <a:spcBef>
                <a:spcPts val="0"/>
              </a:spcBef>
              <a:buNone/>
              <a:defRPr sz="1200">
                <a:solidFill>
                  <a:srgbClr val="BFBFBF"/>
                </a:solidFill>
                <a:latin typeface="Calibri"/>
                <a:ea typeface="Calibri"/>
                <a:cs typeface="Calibri"/>
                <a:sym typeface="Calibri"/>
              </a:defRPr>
            </a:lvl3pPr>
            <a:lvl4pPr indent="0" lvl="3" marL="0" rtl="0" algn="l">
              <a:spcBef>
                <a:spcPts val="0"/>
              </a:spcBef>
              <a:buNone/>
              <a:defRPr sz="1200">
                <a:solidFill>
                  <a:srgbClr val="BFBFBF"/>
                </a:solidFill>
                <a:latin typeface="Calibri"/>
                <a:ea typeface="Calibri"/>
                <a:cs typeface="Calibri"/>
                <a:sym typeface="Calibri"/>
              </a:defRPr>
            </a:lvl4pPr>
            <a:lvl5pPr indent="0" lvl="4" marL="0" rtl="0" algn="l">
              <a:spcBef>
                <a:spcPts val="0"/>
              </a:spcBef>
              <a:buNone/>
              <a:defRPr sz="1200">
                <a:solidFill>
                  <a:srgbClr val="BFBFBF"/>
                </a:solidFill>
                <a:latin typeface="Calibri"/>
                <a:ea typeface="Calibri"/>
                <a:cs typeface="Calibri"/>
                <a:sym typeface="Calibri"/>
              </a:defRPr>
            </a:lvl5pPr>
            <a:lvl6pPr indent="0" lvl="5" marL="0" rtl="0" algn="l">
              <a:spcBef>
                <a:spcPts val="0"/>
              </a:spcBef>
              <a:buNone/>
              <a:defRPr sz="1200">
                <a:solidFill>
                  <a:srgbClr val="BFBFBF"/>
                </a:solidFill>
                <a:latin typeface="Calibri"/>
                <a:ea typeface="Calibri"/>
                <a:cs typeface="Calibri"/>
                <a:sym typeface="Calibri"/>
              </a:defRPr>
            </a:lvl6pPr>
            <a:lvl7pPr indent="0" lvl="6" marL="0" rtl="0" algn="l">
              <a:spcBef>
                <a:spcPts val="0"/>
              </a:spcBef>
              <a:buNone/>
              <a:defRPr sz="1200">
                <a:solidFill>
                  <a:srgbClr val="BFBFBF"/>
                </a:solidFill>
                <a:latin typeface="Calibri"/>
                <a:ea typeface="Calibri"/>
                <a:cs typeface="Calibri"/>
                <a:sym typeface="Calibri"/>
              </a:defRPr>
            </a:lvl7pPr>
            <a:lvl8pPr indent="0" lvl="7" marL="0" rtl="0" algn="l">
              <a:spcBef>
                <a:spcPts val="0"/>
              </a:spcBef>
              <a:buNone/>
              <a:defRPr sz="1200">
                <a:solidFill>
                  <a:srgbClr val="BFBFBF"/>
                </a:solidFill>
                <a:latin typeface="Calibri"/>
                <a:ea typeface="Calibri"/>
                <a:cs typeface="Calibri"/>
                <a:sym typeface="Calibri"/>
              </a:defRPr>
            </a:lvl8pPr>
            <a:lvl9pPr indent="0" lvl="8" marL="0" rtl="0" algn="l">
              <a:spcBef>
                <a:spcPts val="0"/>
              </a:spcBef>
              <a:buNone/>
              <a:defRPr sz="1200">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06" name="Google Shape;106;p22"/>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spTree>
      <p:nvGrpSpPr>
        <p:cNvPr id="107" name="Shape 107"/>
        <p:cNvGrpSpPr/>
        <p:nvPr/>
      </p:nvGrpSpPr>
      <p:grpSpPr>
        <a:xfrm>
          <a:off x="0" y="0"/>
          <a:ext cx="0" cy="0"/>
          <a:chOff x="0" y="0"/>
          <a:chExt cx="0" cy="0"/>
        </a:xfrm>
      </p:grpSpPr>
      <p:pic>
        <p:nvPicPr>
          <p:cNvPr descr="J03631-ITS-PPT-012.jpg" id="108" name="Google Shape;108;p23"/>
          <p:cNvPicPr preferRelativeResize="0"/>
          <p:nvPr/>
        </p:nvPicPr>
        <p:blipFill rotWithShape="1">
          <a:blip r:embed="rId2">
            <a:alphaModFix/>
          </a:blip>
          <a:srcRect b="0" l="0" r="0" t="0"/>
          <a:stretch/>
        </p:blipFill>
        <p:spPr>
          <a:xfrm>
            <a:off x="838200" y="523875"/>
            <a:ext cx="6921499" cy="5191124"/>
          </a:xfrm>
          <a:prstGeom prst="rect">
            <a:avLst/>
          </a:prstGeom>
          <a:noFill/>
          <a:ln>
            <a:noFill/>
          </a:ln>
        </p:spPr>
      </p:pic>
      <p:sp>
        <p:nvSpPr>
          <p:cNvPr id="109" name="Google Shape;109;p23"/>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3"/>
          <p:cNvSpPr txBox="1"/>
          <p:nvPr>
            <p:ph idx="1" type="body"/>
          </p:nvPr>
        </p:nvSpPr>
        <p:spPr>
          <a:xfrm>
            <a:off x="457200" y="1333500"/>
            <a:ext cx="4603200" cy="3771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1" name="Google Shape;111;p23"/>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200">
                <a:solidFill>
                  <a:srgbClr val="BFBFBF"/>
                </a:solidFill>
                <a:latin typeface="Calibri"/>
                <a:ea typeface="Calibri"/>
                <a:cs typeface="Calibri"/>
                <a:sym typeface="Calibri"/>
              </a:defRPr>
            </a:lvl1pPr>
            <a:lvl2pPr indent="0" lvl="1" marL="0" rtl="0" algn="l">
              <a:spcBef>
                <a:spcPts val="0"/>
              </a:spcBef>
              <a:buNone/>
              <a:defRPr sz="1200">
                <a:solidFill>
                  <a:srgbClr val="BFBFBF"/>
                </a:solidFill>
                <a:latin typeface="Calibri"/>
                <a:ea typeface="Calibri"/>
                <a:cs typeface="Calibri"/>
                <a:sym typeface="Calibri"/>
              </a:defRPr>
            </a:lvl2pPr>
            <a:lvl3pPr indent="0" lvl="2" marL="0" rtl="0" algn="l">
              <a:spcBef>
                <a:spcPts val="0"/>
              </a:spcBef>
              <a:buNone/>
              <a:defRPr sz="1200">
                <a:solidFill>
                  <a:srgbClr val="BFBFBF"/>
                </a:solidFill>
                <a:latin typeface="Calibri"/>
                <a:ea typeface="Calibri"/>
                <a:cs typeface="Calibri"/>
                <a:sym typeface="Calibri"/>
              </a:defRPr>
            </a:lvl3pPr>
            <a:lvl4pPr indent="0" lvl="3" marL="0" rtl="0" algn="l">
              <a:spcBef>
                <a:spcPts val="0"/>
              </a:spcBef>
              <a:buNone/>
              <a:defRPr sz="1200">
                <a:solidFill>
                  <a:srgbClr val="BFBFBF"/>
                </a:solidFill>
                <a:latin typeface="Calibri"/>
                <a:ea typeface="Calibri"/>
                <a:cs typeface="Calibri"/>
                <a:sym typeface="Calibri"/>
              </a:defRPr>
            </a:lvl4pPr>
            <a:lvl5pPr indent="0" lvl="4" marL="0" rtl="0" algn="l">
              <a:spcBef>
                <a:spcPts val="0"/>
              </a:spcBef>
              <a:buNone/>
              <a:defRPr sz="1200">
                <a:solidFill>
                  <a:srgbClr val="BFBFBF"/>
                </a:solidFill>
                <a:latin typeface="Calibri"/>
                <a:ea typeface="Calibri"/>
                <a:cs typeface="Calibri"/>
                <a:sym typeface="Calibri"/>
              </a:defRPr>
            </a:lvl5pPr>
            <a:lvl6pPr indent="0" lvl="5" marL="0" rtl="0" algn="l">
              <a:spcBef>
                <a:spcPts val="0"/>
              </a:spcBef>
              <a:buNone/>
              <a:defRPr sz="1200">
                <a:solidFill>
                  <a:srgbClr val="BFBFBF"/>
                </a:solidFill>
                <a:latin typeface="Calibri"/>
                <a:ea typeface="Calibri"/>
                <a:cs typeface="Calibri"/>
                <a:sym typeface="Calibri"/>
              </a:defRPr>
            </a:lvl6pPr>
            <a:lvl7pPr indent="0" lvl="6" marL="0" rtl="0" algn="l">
              <a:spcBef>
                <a:spcPts val="0"/>
              </a:spcBef>
              <a:buNone/>
              <a:defRPr sz="1200">
                <a:solidFill>
                  <a:srgbClr val="BFBFBF"/>
                </a:solidFill>
                <a:latin typeface="Calibri"/>
                <a:ea typeface="Calibri"/>
                <a:cs typeface="Calibri"/>
                <a:sym typeface="Calibri"/>
              </a:defRPr>
            </a:lvl7pPr>
            <a:lvl8pPr indent="0" lvl="7" marL="0" rtl="0" algn="l">
              <a:spcBef>
                <a:spcPts val="0"/>
              </a:spcBef>
              <a:buNone/>
              <a:defRPr sz="1200">
                <a:solidFill>
                  <a:srgbClr val="BFBFBF"/>
                </a:solidFill>
                <a:latin typeface="Calibri"/>
                <a:ea typeface="Calibri"/>
                <a:cs typeface="Calibri"/>
                <a:sym typeface="Calibri"/>
              </a:defRPr>
            </a:lvl8pPr>
            <a:lvl9pPr indent="0" lvl="8" marL="0" rtl="0" algn="l">
              <a:spcBef>
                <a:spcPts val="0"/>
              </a:spcBef>
              <a:buNone/>
              <a:defRPr sz="1200">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12" name="Google Shape;112;p23"/>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113" name="Shape 113"/>
        <p:cNvGrpSpPr/>
        <p:nvPr/>
      </p:nvGrpSpPr>
      <p:grpSpPr>
        <a:xfrm>
          <a:off x="0" y="0"/>
          <a:ext cx="0" cy="0"/>
          <a:chOff x="0" y="0"/>
          <a:chExt cx="0" cy="0"/>
        </a:xfrm>
      </p:grpSpPr>
      <p:sp>
        <p:nvSpPr>
          <p:cNvPr id="114" name="Google Shape;114;p24"/>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200">
                <a:solidFill>
                  <a:srgbClr val="BFBFBF"/>
                </a:solidFill>
                <a:latin typeface="Calibri"/>
                <a:ea typeface="Calibri"/>
                <a:cs typeface="Calibri"/>
                <a:sym typeface="Calibri"/>
              </a:defRPr>
            </a:lvl1pPr>
            <a:lvl2pPr indent="0" lvl="1" marL="0" rtl="0" algn="l">
              <a:spcBef>
                <a:spcPts val="0"/>
              </a:spcBef>
              <a:buNone/>
              <a:defRPr sz="1200">
                <a:solidFill>
                  <a:srgbClr val="BFBFBF"/>
                </a:solidFill>
                <a:latin typeface="Calibri"/>
                <a:ea typeface="Calibri"/>
                <a:cs typeface="Calibri"/>
                <a:sym typeface="Calibri"/>
              </a:defRPr>
            </a:lvl2pPr>
            <a:lvl3pPr indent="0" lvl="2" marL="0" rtl="0" algn="l">
              <a:spcBef>
                <a:spcPts val="0"/>
              </a:spcBef>
              <a:buNone/>
              <a:defRPr sz="1200">
                <a:solidFill>
                  <a:srgbClr val="BFBFBF"/>
                </a:solidFill>
                <a:latin typeface="Calibri"/>
                <a:ea typeface="Calibri"/>
                <a:cs typeface="Calibri"/>
                <a:sym typeface="Calibri"/>
              </a:defRPr>
            </a:lvl3pPr>
            <a:lvl4pPr indent="0" lvl="3" marL="0" rtl="0" algn="l">
              <a:spcBef>
                <a:spcPts val="0"/>
              </a:spcBef>
              <a:buNone/>
              <a:defRPr sz="1200">
                <a:solidFill>
                  <a:srgbClr val="BFBFBF"/>
                </a:solidFill>
                <a:latin typeface="Calibri"/>
                <a:ea typeface="Calibri"/>
                <a:cs typeface="Calibri"/>
                <a:sym typeface="Calibri"/>
              </a:defRPr>
            </a:lvl4pPr>
            <a:lvl5pPr indent="0" lvl="4" marL="0" rtl="0" algn="l">
              <a:spcBef>
                <a:spcPts val="0"/>
              </a:spcBef>
              <a:buNone/>
              <a:defRPr sz="1200">
                <a:solidFill>
                  <a:srgbClr val="BFBFBF"/>
                </a:solidFill>
                <a:latin typeface="Calibri"/>
                <a:ea typeface="Calibri"/>
                <a:cs typeface="Calibri"/>
                <a:sym typeface="Calibri"/>
              </a:defRPr>
            </a:lvl5pPr>
            <a:lvl6pPr indent="0" lvl="5" marL="0" rtl="0" algn="l">
              <a:spcBef>
                <a:spcPts val="0"/>
              </a:spcBef>
              <a:buNone/>
              <a:defRPr sz="1200">
                <a:solidFill>
                  <a:srgbClr val="BFBFBF"/>
                </a:solidFill>
                <a:latin typeface="Calibri"/>
                <a:ea typeface="Calibri"/>
                <a:cs typeface="Calibri"/>
                <a:sym typeface="Calibri"/>
              </a:defRPr>
            </a:lvl6pPr>
            <a:lvl7pPr indent="0" lvl="6" marL="0" rtl="0" algn="l">
              <a:spcBef>
                <a:spcPts val="0"/>
              </a:spcBef>
              <a:buNone/>
              <a:defRPr sz="1200">
                <a:solidFill>
                  <a:srgbClr val="BFBFBF"/>
                </a:solidFill>
                <a:latin typeface="Calibri"/>
                <a:ea typeface="Calibri"/>
                <a:cs typeface="Calibri"/>
                <a:sym typeface="Calibri"/>
              </a:defRPr>
            </a:lvl7pPr>
            <a:lvl8pPr indent="0" lvl="7" marL="0" rtl="0" algn="l">
              <a:spcBef>
                <a:spcPts val="0"/>
              </a:spcBef>
              <a:buNone/>
              <a:defRPr sz="1200">
                <a:solidFill>
                  <a:srgbClr val="BFBFBF"/>
                </a:solidFill>
                <a:latin typeface="Calibri"/>
                <a:ea typeface="Calibri"/>
                <a:cs typeface="Calibri"/>
                <a:sym typeface="Calibri"/>
              </a:defRPr>
            </a:lvl8pPr>
            <a:lvl9pPr indent="0" lvl="8" marL="0" rtl="0" algn="l">
              <a:spcBef>
                <a:spcPts val="0"/>
              </a:spcBef>
              <a:buNone/>
              <a:defRPr sz="1200">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15" name="Google Shape;115;p24"/>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and Content">
  <p:cSld name="6_Title and Content">
    <p:spTree>
      <p:nvGrpSpPr>
        <p:cNvPr id="116" name="Shape 116"/>
        <p:cNvGrpSpPr/>
        <p:nvPr/>
      </p:nvGrpSpPr>
      <p:grpSpPr>
        <a:xfrm>
          <a:off x="0" y="0"/>
          <a:ext cx="0" cy="0"/>
          <a:chOff x="0" y="0"/>
          <a:chExt cx="0" cy="0"/>
        </a:xfrm>
      </p:grpSpPr>
      <p:pic>
        <p:nvPicPr>
          <p:cNvPr descr="J03631-ITS-PPT-015.jpg" id="117" name="Google Shape;117;p25"/>
          <p:cNvPicPr preferRelativeResize="0"/>
          <p:nvPr/>
        </p:nvPicPr>
        <p:blipFill rotWithShape="1">
          <a:blip r:embed="rId2">
            <a:alphaModFix/>
          </a:blip>
          <a:srcRect b="0" l="0" r="0" t="0"/>
          <a:stretch/>
        </p:blipFill>
        <p:spPr>
          <a:xfrm>
            <a:off x="1546225" y="0"/>
            <a:ext cx="7620000" cy="5715000"/>
          </a:xfrm>
          <a:prstGeom prst="rect">
            <a:avLst/>
          </a:prstGeom>
          <a:noFill/>
          <a:ln>
            <a:noFill/>
          </a:ln>
        </p:spPr>
      </p:pic>
      <p:sp>
        <p:nvSpPr>
          <p:cNvPr id="118" name="Google Shape;118;p25"/>
          <p:cNvSpPr txBox="1"/>
          <p:nvPr/>
        </p:nvSpPr>
        <p:spPr>
          <a:xfrm>
            <a:off x="457200" y="1905000"/>
            <a:ext cx="8229600" cy="952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58595B"/>
              </a:solidFill>
              <a:latin typeface="Arial"/>
              <a:ea typeface="Arial"/>
              <a:cs typeface="Arial"/>
              <a:sym typeface="Arial"/>
            </a:endParaRPr>
          </a:p>
        </p:txBody>
      </p:sp>
      <p:sp>
        <p:nvSpPr>
          <p:cNvPr id="119" name="Google Shape;119;p25"/>
          <p:cNvSpPr txBox="1"/>
          <p:nvPr>
            <p:ph type="title"/>
          </p:nvPr>
        </p:nvSpPr>
        <p:spPr>
          <a:xfrm>
            <a:off x="457200" y="979191"/>
            <a:ext cx="8229600" cy="9525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0" Type="http://schemas.openxmlformats.org/officeDocument/2006/relationships/theme" Target="../theme/theme1.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pic>
        <p:nvPicPr>
          <p:cNvPr descr="ITS-Branding-01-01.eps" id="51" name="Google Shape;51;p13"/>
          <p:cNvPicPr preferRelativeResize="0"/>
          <p:nvPr/>
        </p:nvPicPr>
        <p:blipFill rotWithShape="1">
          <a:blip r:embed="rId1">
            <a:alphaModFix/>
          </a:blip>
          <a:srcRect b="0" l="0" r="0" t="0"/>
          <a:stretch/>
        </p:blipFill>
        <p:spPr>
          <a:xfrm>
            <a:off x="6378575" y="4508500"/>
            <a:ext cx="2617800" cy="1543800"/>
          </a:xfrm>
          <a:prstGeom prst="rect">
            <a:avLst/>
          </a:prstGeom>
          <a:noFill/>
          <a:ln>
            <a:noFill/>
          </a:ln>
        </p:spPr>
      </p:pic>
      <p:pic>
        <p:nvPicPr>
          <p:cNvPr descr="J03631-ITS-PPT-015.jpg" id="52" name="Google Shape;52;p13"/>
          <p:cNvPicPr preferRelativeResize="0"/>
          <p:nvPr/>
        </p:nvPicPr>
        <p:blipFill rotWithShape="1">
          <a:blip r:embed="rId2">
            <a:alphaModFix/>
          </a:blip>
          <a:srcRect b="0" l="0" r="0" t="0"/>
          <a:stretch/>
        </p:blipFill>
        <p:spPr>
          <a:xfrm>
            <a:off x="0" y="0"/>
            <a:ext cx="9144000" cy="5715000"/>
          </a:xfrm>
          <a:prstGeom prst="rect">
            <a:avLst/>
          </a:prstGeom>
          <a:noFill/>
          <a:ln>
            <a:noFill/>
          </a:ln>
        </p:spPr>
      </p:pic>
      <p:sp>
        <p:nvSpPr>
          <p:cNvPr id="53" name="Google Shape;53;p13"/>
          <p:cNvSpPr txBox="1"/>
          <p:nvPr>
            <p:ph type="title"/>
          </p:nvPr>
        </p:nvSpPr>
        <p:spPr>
          <a:xfrm>
            <a:off x="457200" y="222250"/>
            <a:ext cx="8229600" cy="9528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1pPr>
            <a:lvl2pPr indent="0" lvl="1"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2pPr>
            <a:lvl3pPr indent="0" lvl="2"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3pPr>
            <a:lvl4pPr indent="0" lvl="3"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4pPr>
            <a:lvl5pPr indent="0" lvl="4"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5pPr>
            <a:lvl6pPr indent="0" lvl="5" marL="4572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6pPr>
            <a:lvl7pPr indent="0" lvl="6" marL="9144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7pPr>
            <a:lvl8pPr indent="0" lvl="7" marL="13716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8pPr>
            <a:lvl9pPr indent="0" lvl="8" marL="18288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9pPr>
          </a:lstStyle>
          <a:p/>
        </p:txBody>
      </p:sp>
      <p:sp>
        <p:nvSpPr>
          <p:cNvPr id="54" name="Google Shape;54;p13"/>
          <p:cNvSpPr txBox="1"/>
          <p:nvPr>
            <p:ph idx="1" type="body"/>
          </p:nvPr>
        </p:nvSpPr>
        <p:spPr>
          <a:xfrm>
            <a:off x="457200" y="1333500"/>
            <a:ext cx="8229600" cy="3771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00AEEF"/>
              </a:buClr>
              <a:buSzPts val="2400"/>
              <a:buFont typeface="Arial"/>
              <a:buChar char="•"/>
              <a:defRPr b="0" i="0" sz="2400" u="none" cap="none" strike="noStrike">
                <a:solidFill>
                  <a:srgbClr val="58595B"/>
                </a:solidFill>
                <a:latin typeface="Arial"/>
                <a:ea typeface="Arial"/>
                <a:cs typeface="Arial"/>
                <a:sym typeface="Arial"/>
              </a:defRPr>
            </a:lvl1pPr>
            <a:lvl2pPr indent="-342900" lvl="1" marL="9144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2pPr>
            <a:lvl3pPr indent="-342900" lvl="2" marL="13716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3pPr>
            <a:lvl4pPr indent="-342900" lvl="3" marL="18288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4pPr>
            <a:lvl5pPr indent="-342900" lvl="4" marL="22860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1pPr>
            <a:lvl2pPr indent="0" lvl="1"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2pPr>
            <a:lvl3pPr indent="0" lvl="2"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3pPr>
            <a:lvl4pPr indent="0" lvl="3"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4pPr>
            <a:lvl5pPr indent="0" lvl="4"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5pPr>
            <a:lvl6pPr indent="0" lvl="5"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6pPr>
            <a:lvl7pPr indent="0" lvl="6"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7pPr>
            <a:lvl8pPr indent="0" lvl="7"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8pPr>
            <a:lvl9pPr indent="0" lvl="8" marL="0" marR="0" rtl="0" algn="l">
              <a:lnSpc>
                <a:spcPct val="100000"/>
              </a:lnSpc>
              <a:spcBef>
                <a:spcPts val="0"/>
              </a:spcBef>
              <a:spcAft>
                <a:spcPts val="0"/>
              </a:spcAft>
              <a:buClr>
                <a:srgbClr val="BFBFBF"/>
              </a:buClr>
              <a:buFont typeface="Arial"/>
              <a:buNone/>
              <a:defRPr b="0" i="0" sz="1200" u="none" cap="none" strike="noStrike">
                <a:solidFill>
                  <a:srgbClr val="BFBF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sz="1400">
              <a:solidFill>
                <a:srgbClr val="000000"/>
              </a:solidFill>
            </a:endParaRPr>
          </a:p>
        </p:txBody>
      </p:sp>
      <p:sp>
        <p:nvSpPr>
          <p:cNvPr id="56" name="Google Shape;56;p13"/>
          <p:cNvSpPr txBox="1"/>
          <p:nvPr>
            <p:ph idx="10" type="dt"/>
          </p:nvPr>
        </p:nvSpPr>
        <p:spPr>
          <a:xfrm>
            <a:off x="914400" y="5357813"/>
            <a:ext cx="1136700" cy="304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pic>
        <p:nvPicPr>
          <p:cNvPr descr="ITS-Branding-01-01.eps" id="63" name="Google Shape;63;p15"/>
          <p:cNvPicPr preferRelativeResize="0"/>
          <p:nvPr/>
        </p:nvPicPr>
        <p:blipFill rotWithShape="1">
          <a:blip r:embed="rId1">
            <a:alphaModFix/>
          </a:blip>
          <a:srcRect b="0" l="0" r="0" t="0"/>
          <a:stretch/>
        </p:blipFill>
        <p:spPr>
          <a:xfrm>
            <a:off x="6378575" y="4508500"/>
            <a:ext cx="2617800" cy="1543800"/>
          </a:xfrm>
          <a:prstGeom prst="rect">
            <a:avLst/>
          </a:prstGeom>
          <a:noFill/>
          <a:ln>
            <a:noFill/>
          </a:ln>
        </p:spPr>
      </p:pic>
      <p:pic>
        <p:nvPicPr>
          <p:cNvPr descr="J03631-ITS-PPT-01.jpg" id="64" name="Google Shape;64;p15"/>
          <p:cNvPicPr preferRelativeResize="0"/>
          <p:nvPr/>
        </p:nvPicPr>
        <p:blipFill rotWithShape="1">
          <a:blip r:embed="rId2">
            <a:alphaModFix/>
          </a:blip>
          <a:srcRect b="0" l="0" r="0" t="0"/>
          <a:stretch/>
        </p:blipFill>
        <p:spPr>
          <a:xfrm>
            <a:off x="0" y="0"/>
            <a:ext cx="9144000" cy="5715000"/>
          </a:xfrm>
          <a:prstGeom prst="rect">
            <a:avLst/>
          </a:prstGeom>
          <a:noFill/>
          <a:ln>
            <a:noFill/>
          </a:ln>
        </p:spPr>
      </p:pic>
      <p:pic>
        <p:nvPicPr>
          <p:cNvPr descr="ITS-Branding-01-01.eps" id="65" name="Google Shape;65;p15"/>
          <p:cNvPicPr preferRelativeResize="0"/>
          <p:nvPr/>
        </p:nvPicPr>
        <p:blipFill rotWithShape="1">
          <a:blip r:embed="rId3">
            <a:alphaModFix/>
          </a:blip>
          <a:srcRect b="0" l="0" r="0" t="0"/>
          <a:stretch/>
        </p:blipFill>
        <p:spPr>
          <a:xfrm>
            <a:off x="-200025" y="-612510"/>
            <a:ext cx="5781600" cy="3410700"/>
          </a:xfrm>
          <a:prstGeom prst="rect">
            <a:avLst/>
          </a:prstGeom>
          <a:noFill/>
          <a:ln>
            <a:noFill/>
          </a:ln>
        </p:spPr>
      </p:pic>
      <p:sp>
        <p:nvSpPr>
          <p:cNvPr id="66" name="Google Shape;66;p15"/>
          <p:cNvSpPr txBox="1"/>
          <p:nvPr/>
        </p:nvSpPr>
        <p:spPr>
          <a:xfrm>
            <a:off x="423862" y="5357813"/>
            <a:ext cx="1620900" cy="23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Font typeface="Arial"/>
              <a:buNone/>
            </a:pPr>
            <a:r>
              <a:t/>
            </a:r>
            <a:endParaRPr/>
          </a:p>
        </p:txBody>
      </p:sp>
      <p:sp>
        <p:nvSpPr>
          <p:cNvPr id="67" name="Google Shape;67;p15"/>
          <p:cNvSpPr txBox="1"/>
          <p:nvPr>
            <p:ph type="title"/>
          </p:nvPr>
        </p:nvSpPr>
        <p:spPr>
          <a:xfrm>
            <a:off x="457200" y="222250"/>
            <a:ext cx="8229600" cy="9528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1pPr>
            <a:lvl2pPr indent="0" lvl="1"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2pPr>
            <a:lvl3pPr indent="0" lvl="2"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3pPr>
            <a:lvl4pPr indent="0" lvl="3"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4pPr>
            <a:lvl5pPr indent="0" lvl="4" mar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5pPr>
            <a:lvl6pPr indent="0" lvl="5" marL="4572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6pPr>
            <a:lvl7pPr indent="0" lvl="6" marL="9144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7pPr>
            <a:lvl8pPr indent="0" lvl="7" marL="13716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8pPr>
            <a:lvl9pPr indent="0" lvl="8" marL="182880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9pPr>
          </a:lstStyle>
          <a:p/>
        </p:txBody>
      </p:sp>
      <p:sp>
        <p:nvSpPr>
          <p:cNvPr id="68" name="Google Shape;68;p15"/>
          <p:cNvSpPr txBox="1"/>
          <p:nvPr>
            <p:ph idx="1" type="body"/>
          </p:nvPr>
        </p:nvSpPr>
        <p:spPr>
          <a:xfrm>
            <a:off x="457200" y="1333500"/>
            <a:ext cx="8229600" cy="3771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00AEEF"/>
              </a:buClr>
              <a:buSzPts val="2400"/>
              <a:buFont typeface="Arial"/>
              <a:buChar char="•"/>
              <a:defRPr b="0" i="0" sz="2400" u="none" cap="none" strike="noStrike">
                <a:solidFill>
                  <a:srgbClr val="58595B"/>
                </a:solidFill>
                <a:latin typeface="Arial"/>
                <a:ea typeface="Arial"/>
                <a:cs typeface="Arial"/>
                <a:sym typeface="Arial"/>
              </a:defRPr>
            </a:lvl1pPr>
            <a:lvl2pPr indent="-342900" lvl="1" marL="9144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2pPr>
            <a:lvl3pPr indent="-342900" lvl="2" marL="13716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3pPr>
            <a:lvl4pPr indent="-342900" lvl="3" marL="18288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4pPr>
            <a:lvl5pPr indent="-342900" lvl="4" marL="22860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222250"/>
            <a:ext cx="8229600" cy="9525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rgbClr val="00AEEF"/>
                </a:solidFill>
                <a:latin typeface="Arial"/>
                <a:ea typeface="Arial"/>
                <a:cs typeface="Arial"/>
                <a:sym typeface="Arial"/>
              </a:defRPr>
            </a:lvl9pPr>
          </a:lstStyle>
          <a:p/>
        </p:txBody>
      </p:sp>
      <p:sp>
        <p:nvSpPr>
          <p:cNvPr id="74" name="Google Shape;74;p17"/>
          <p:cNvSpPr txBox="1"/>
          <p:nvPr>
            <p:ph idx="1" type="body"/>
          </p:nvPr>
        </p:nvSpPr>
        <p:spPr>
          <a:xfrm>
            <a:off x="457200" y="1333500"/>
            <a:ext cx="8229600" cy="37716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00AEEF"/>
              </a:buClr>
              <a:buSzPts val="2400"/>
              <a:buFont typeface="Arial"/>
              <a:buChar char="•"/>
              <a:defRPr b="0" i="0" sz="2400" u="none" cap="none" strike="noStrike">
                <a:solidFill>
                  <a:srgbClr val="58595B"/>
                </a:solidFill>
                <a:latin typeface="Arial"/>
                <a:ea typeface="Arial"/>
                <a:cs typeface="Arial"/>
                <a:sym typeface="Arial"/>
              </a:defRPr>
            </a:lvl1pPr>
            <a:lvl2pPr indent="-342900" lvl="1" marL="9144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2pPr>
            <a:lvl3pPr indent="-342900" lvl="2" marL="13716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3pPr>
            <a:lvl4pPr indent="-342900" lvl="3" marL="18288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4pPr>
            <a:lvl5pPr indent="-342900" lvl="4" marL="2286000" marR="0" rtl="0" algn="l">
              <a:spcBef>
                <a:spcPts val="360"/>
              </a:spcBef>
              <a:spcAft>
                <a:spcPts val="0"/>
              </a:spcAft>
              <a:buClr>
                <a:srgbClr val="00AEEF"/>
              </a:buClr>
              <a:buSzPts val="1800"/>
              <a:buFont typeface="Arial"/>
              <a:buChar char="»"/>
              <a:defRPr b="0" i="0" sz="1800" u="none" cap="none" strike="noStrike">
                <a:solidFill>
                  <a:srgbClr val="58595B"/>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ITS-Branding-01-01.eps" id="75" name="Google Shape;75;p17"/>
          <p:cNvPicPr preferRelativeResize="0"/>
          <p:nvPr/>
        </p:nvPicPr>
        <p:blipFill rotWithShape="1">
          <a:blip r:embed="rId1">
            <a:alphaModFix/>
          </a:blip>
          <a:srcRect b="0" l="0" r="0" t="0"/>
          <a:stretch/>
        </p:blipFill>
        <p:spPr>
          <a:xfrm>
            <a:off x="6378575" y="4508500"/>
            <a:ext cx="2181489" cy="1543845"/>
          </a:xfrm>
          <a:prstGeom prst="rect">
            <a:avLst/>
          </a:prstGeom>
          <a:noFill/>
          <a:ln>
            <a:noFill/>
          </a:ln>
        </p:spPr>
      </p:pic>
      <p:sp>
        <p:nvSpPr>
          <p:cNvPr id="76" name="Google Shape;76;p17"/>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200" u="none" cap="none" strike="noStrike">
                <a:solidFill>
                  <a:srgbClr val="BFBFBF"/>
                </a:solidFill>
                <a:latin typeface="Arial"/>
                <a:ea typeface="Arial"/>
                <a:cs typeface="Arial"/>
                <a:sym typeface="Arial"/>
              </a:defRPr>
            </a:lvl1pPr>
            <a:lvl2pPr indent="0" lvl="1" marL="0" marR="0" rtl="0" algn="l">
              <a:spcBef>
                <a:spcPts val="0"/>
              </a:spcBef>
              <a:spcAft>
                <a:spcPts val="0"/>
              </a:spcAft>
              <a:buNone/>
              <a:defRPr b="0" i="0" sz="1200" u="none" cap="none" strike="noStrike">
                <a:solidFill>
                  <a:srgbClr val="BFBFBF"/>
                </a:solidFill>
                <a:latin typeface="Arial"/>
                <a:ea typeface="Arial"/>
                <a:cs typeface="Arial"/>
                <a:sym typeface="Arial"/>
              </a:defRPr>
            </a:lvl2pPr>
            <a:lvl3pPr indent="0" lvl="2" marL="0" marR="0" rtl="0" algn="l">
              <a:spcBef>
                <a:spcPts val="0"/>
              </a:spcBef>
              <a:spcAft>
                <a:spcPts val="0"/>
              </a:spcAft>
              <a:buNone/>
              <a:defRPr b="0" i="0" sz="1200" u="none" cap="none" strike="noStrike">
                <a:solidFill>
                  <a:srgbClr val="BFBFBF"/>
                </a:solidFill>
                <a:latin typeface="Arial"/>
                <a:ea typeface="Arial"/>
                <a:cs typeface="Arial"/>
                <a:sym typeface="Arial"/>
              </a:defRPr>
            </a:lvl3pPr>
            <a:lvl4pPr indent="0" lvl="3" marL="0" marR="0" rtl="0" algn="l">
              <a:spcBef>
                <a:spcPts val="0"/>
              </a:spcBef>
              <a:spcAft>
                <a:spcPts val="0"/>
              </a:spcAft>
              <a:buNone/>
              <a:defRPr b="0" i="0" sz="1200" u="none" cap="none" strike="noStrike">
                <a:solidFill>
                  <a:srgbClr val="BFBFBF"/>
                </a:solidFill>
                <a:latin typeface="Arial"/>
                <a:ea typeface="Arial"/>
                <a:cs typeface="Arial"/>
                <a:sym typeface="Arial"/>
              </a:defRPr>
            </a:lvl4pPr>
            <a:lvl5pPr indent="0" lvl="4" marL="0" marR="0" rtl="0" algn="l">
              <a:spcBef>
                <a:spcPts val="0"/>
              </a:spcBef>
              <a:spcAft>
                <a:spcPts val="0"/>
              </a:spcAft>
              <a:buNone/>
              <a:defRPr b="0" i="0" sz="1200" u="none" cap="none" strike="noStrike">
                <a:solidFill>
                  <a:srgbClr val="BFBFBF"/>
                </a:solidFill>
                <a:latin typeface="Arial"/>
                <a:ea typeface="Arial"/>
                <a:cs typeface="Arial"/>
                <a:sym typeface="Arial"/>
              </a:defRPr>
            </a:lvl5pPr>
            <a:lvl6pPr indent="0" lvl="5" marL="0" marR="0" rtl="0" algn="l">
              <a:spcBef>
                <a:spcPts val="0"/>
              </a:spcBef>
              <a:spcAft>
                <a:spcPts val="0"/>
              </a:spcAft>
              <a:buNone/>
              <a:defRPr b="0" i="0" sz="1200" u="none" cap="none" strike="noStrike">
                <a:solidFill>
                  <a:srgbClr val="BFBFBF"/>
                </a:solidFill>
                <a:latin typeface="Arial"/>
                <a:ea typeface="Arial"/>
                <a:cs typeface="Arial"/>
                <a:sym typeface="Arial"/>
              </a:defRPr>
            </a:lvl6pPr>
            <a:lvl7pPr indent="0" lvl="6" marL="0" marR="0" rtl="0" algn="l">
              <a:spcBef>
                <a:spcPts val="0"/>
              </a:spcBef>
              <a:spcAft>
                <a:spcPts val="0"/>
              </a:spcAft>
              <a:buNone/>
              <a:defRPr b="0" i="0" sz="1200" u="none" cap="none" strike="noStrike">
                <a:solidFill>
                  <a:srgbClr val="BFBFBF"/>
                </a:solidFill>
                <a:latin typeface="Arial"/>
                <a:ea typeface="Arial"/>
                <a:cs typeface="Arial"/>
                <a:sym typeface="Arial"/>
              </a:defRPr>
            </a:lvl7pPr>
            <a:lvl8pPr indent="0" lvl="7" marL="0" marR="0" rtl="0" algn="l">
              <a:spcBef>
                <a:spcPts val="0"/>
              </a:spcBef>
              <a:spcAft>
                <a:spcPts val="0"/>
              </a:spcAft>
              <a:buNone/>
              <a:defRPr b="0" i="0" sz="1200" u="none" cap="none" strike="noStrike">
                <a:solidFill>
                  <a:srgbClr val="BFBFBF"/>
                </a:solidFill>
                <a:latin typeface="Arial"/>
                <a:ea typeface="Arial"/>
                <a:cs typeface="Arial"/>
                <a:sym typeface="Arial"/>
              </a:defRPr>
            </a:lvl8pPr>
            <a:lvl9pPr indent="0" lvl="8" marL="0" marR="0" rtl="0" algn="l">
              <a:spcBef>
                <a:spcPts val="0"/>
              </a:spcBef>
              <a:spcAft>
                <a:spcPts val="0"/>
              </a:spcAft>
              <a:buNone/>
              <a:defRPr b="0" i="0" sz="1200" u="none" cap="none" strike="noStrike">
                <a:solidFill>
                  <a:srgbClr val="BFBFB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77" name="Google Shape;77;p17"/>
          <p:cNvSpPr txBox="1"/>
          <p:nvPr>
            <p:ph idx="10" type="dt"/>
          </p:nvPr>
        </p:nvSpPr>
        <p:spPr>
          <a:xfrm>
            <a:off x="914400" y="5357813"/>
            <a:ext cx="1136700" cy="304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BFBFB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youtube.com/watch?v=Y4P6vCPTjUk"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training@integratedtreatments.co.uk"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integratedtreatmentservices.co.uk/conta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integratedtreatmentservices.co.uk/" TargetMode="External"/><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www.youtube.com/watch?v=u4Eum5DxIdQ"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youtube.com/watch?v=emPKOpi9zSA"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6"/>
          <p:cNvSpPr txBox="1"/>
          <p:nvPr>
            <p:ph type="ctrTitle"/>
          </p:nvPr>
        </p:nvSpPr>
        <p:spPr>
          <a:xfrm>
            <a:off x="436550" y="1845450"/>
            <a:ext cx="4916700" cy="214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AEEF"/>
              </a:buClr>
              <a:buFont typeface="Arial"/>
              <a:buNone/>
            </a:pPr>
            <a:r>
              <a:rPr lang="en-GB" sz="3100">
                <a:solidFill>
                  <a:srgbClr val="58595B"/>
                </a:solidFill>
              </a:rPr>
              <a:t>Tops tips for supporting speech sound development within the classroom</a:t>
            </a:r>
            <a:endParaRPr sz="3100">
              <a:solidFill>
                <a:srgbClr val="58595B"/>
              </a:solidFill>
            </a:endParaRPr>
          </a:p>
          <a:p>
            <a:pPr indent="0" lvl="0" marL="0" marR="0" rtl="0" algn="l">
              <a:lnSpc>
                <a:spcPct val="100000"/>
              </a:lnSpc>
              <a:spcBef>
                <a:spcPts val="0"/>
              </a:spcBef>
              <a:spcAft>
                <a:spcPts val="0"/>
              </a:spcAft>
              <a:buClr>
                <a:srgbClr val="00AEEF"/>
              </a:buClr>
              <a:buFont typeface="Arial"/>
              <a:buNone/>
            </a:pPr>
            <a:r>
              <a:t/>
            </a:r>
            <a:endParaRPr sz="2800">
              <a:solidFill>
                <a:srgbClr val="58595B"/>
              </a:solidFill>
            </a:endParaRPr>
          </a:p>
          <a:p>
            <a:pPr indent="0" lvl="0" marL="0" marR="0" rtl="0" algn="l">
              <a:lnSpc>
                <a:spcPct val="100000"/>
              </a:lnSpc>
              <a:spcBef>
                <a:spcPts val="0"/>
              </a:spcBef>
              <a:spcAft>
                <a:spcPts val="0"/>
              </a:spcAft>
              <a:buClr>
                <a:srgbClr val="00AEEF"/>
              </a:buClr>
              <a:buFont typeface="Arial"/>
              <a:buNone/>
            </a:pPr>
            <a:r>
              <a:rPr lang="en-GB" sz="2800">
                <a:solidFill>
                  <a:srgbClr val="58595B"/>
                </a:solidFill>
              </a:rPr>
              <a:t>Nov 2018</a:t>
            </a:r>
            <a:br>
              <a:rPr lang="en-GB" sz="2800">
                <a:solidFill>
                  <a:srgbClr val="58595B"/>
                </a:solidFill>
              </a:rPr>
            </a:br>
            <a:endParaRPr sz="600"/>
          </a:p>
          <a:p>
            <a:pPr indent="0" lvl="0" marL="0" marR="0" rtl="0" algn="l">
              <a:lnSpc>
                <a:spcPct val="100000"/>
              </a:lnSpc>
              <a:spcBef>
                <a:spcPts val="0"/>
              </a:spcBef>
              <a:spcAft>
                <a:spcPts val="0"/>
              </a:spcAft>
              <a:buClr>
                <a:srgbClr val="00AEEF"/>
              </a:buClr>
              <a:buFont typeface="Arial"/>
              <a:buNone/>
            </a:pPr>
            <a:r>
              <a:t/>
            </a:r>
            <a:endParaRPr sz="2800"/>
          </a:p>
          <a:p>
            <a:pPr indent="0" lvl="0" marL="0" marR="0" rtl="0" algn="l">
              <a:lnSpc>
                <a:spcPct val="100000"/>
              </a:lnSpc>
              <a:spcBef>
                <a:spcPts val="0"/>
              </a:spcBef>
              <a:spcAft>
                <a:spcPts val="0"/>
              </a:spcAft>
              <a:buClr>
                <a:srgbClr val="00AEEF"/>
              </a:buClr>
              <a:buFont typeface="Arial"/>
              <a:buNone/>
            </a:pPr>
            <a:r>
              <a:t/>
            </a:r>
            <a:endParaRPr/>
          </a:p>
        </p:txBody>
      </p:sp>
      <p:sp>
        <p:nvSpPr>
          <p:cNvPr id="126" name="Google Shape;126;p26"/>
          <p:cNvSpPr txBox="1"/>
          <p:nvPr>
            <p:ph idx="1" type="subTitle"/>
          </p:nvPr>
        </p:nvSpPr>
        <p:spPr>
          <a:xfrm>
            <a:off x="436550" y="4876646"/>
            <a:ext cx="4385100" cy="76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AEEF"/>
              </a:buClr>
              <a:buFont typeface="Arial"/>
              <a:buNone/>
            </a:pPr>
            <a:r>
              <a:rPr lang="en-GB"/>
              <a:t>Sarah Davis</a:t>
            </a:r>
            <a:endParaRPr/>
          </a:p>
          <a:p>
            <a:pPr indent="0" lvl="0" marL="0" marR="0" rtl="0" algn="l">
              <a:lnSpc>
                <a:spcPct val="100000"/>
              </a:lnSpc>
              <a:spcBef>
                <a:spcPts val="360"/>
              </a:spcBef>
              <a:spcAft>
                <a:spcPts val="0"/>
              </a:spcAft>
              <a:buClr>
                <a:srgbClr val="00AEEF"/>
              </a:buClr>
              <a:buFont typeface="Arial"/>
              <a:buNone/>
            </a:pPr>
            <a:r>
              <a:rPr lang="en-GB" sz="1800"/>
              <a:t>Consultant SALT &amp; Director of Services</a:t>
            </a:r>
            <a:endParaRPr/>
          </a:p>
        </p:txBody>
      </p:sp>
      <p:pic>
        <p:nvPicPr>
          <p:cNvPr descr="Screen Shot 2017-10-26 at 10.33.43.png" id="127" name="Google Shape;127;p26"/>
          <p:cNvPicPr preferRelativeResize="0"/>
          <p:nvPr/>
        </p:nvPicPr>
        <p:blipFill>
          <a:blip r:embed="rId3">
            <a:alphaModFix/>
          </a:blip>
          <a:stretch>
            <a:fillRect/>
          </a:stretch>
        </p:blipFill>
        <p:spPr>
          <a:xfrm>
            <a:off x="5889650" y="444500"/>
            <a:ext cx="2135188" cy="98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5"/>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Talk Tools - an introductory video</a:t>
            </a:r>
            <a:endParaRPr/>
          </a:p>
        </p:txBody>
      </p:sp>
      <p:pic>
        <p:nvPicPr>
          <p:cNvPr descr="Director Sarah Davis provides an introduction to the Oral Motor Placement Therapy approach known as Talk Tools" id="179" name="Google Shape;179;p35" title="An Introduction to Talk Tools">
            <a:hlinkClick r:id="rId3"/>
          </p:cNvPr>
          <p:cNvPicPr preferRelativeResize="0"/>
          <p:nvPr/>
        </p:nvPicPr>
        <p:blipFill>
          <a:blip r:embed="rId4">
            <a:alphaModFix/>
          </a:blip>
          <a:stretch>
            <a:fillRect/>
          </a:stretch>
        </p:blipFill>
        <p:spPr>
          <a:xfrm>
            <a:off x="2286000" y="1267475"/>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6"/>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Tops tips for supporting speech sound development within the classroom:</a:t>
            </a:r>
            <a:endParaRPr/>
          </a:p>
        </p:txBody>
      </p:sp>
      <p:sp>
        <p:nvSpPr>
          <p:cNvPr id="185" name="Google Shape;185;p36"/>
          <p:cNvSpPr txBox="1"/>
          <p:nvPr>
            <p:ph idx="1" type="body"/>
          </p:nvPr>
        </p:nvSpPr>
        <p:spPr>
          <a:xfrm>
            <a:off x="638325" y="1233750"/>
            <a:ext cx="8229600" cy="4281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GB"/>
              <a:t>11) Being aware of language development and considering using Colourful Semantics to </a:t>
            </a:r>
            <a:r>
              <a:rPr lang="en-GB">
                <a:highlight>
                  <a:srgbClr val="FFFFFF"/>
                </a:highlight>
              </a:rPr>
              <a:t>support this skill.</a:t>
            </a:r>
            <a:br>
              <a:rPr lang="en-GB">
                <a:highlight>
                  <a:srgbClr val="FFFFFF"/>
                </a:highlight>
              </a:rPr>
            </a:br>
            <a:br>
              <a:rPr lang="en-GB">
                <a:highlight>
                  <a:srgbClr val="FFFFFF"/>
                </a:highlight>
              </a:rPr>
            </a:br>
            <a:r>
              <a:rPr lang="en-GB">
                <a:highlight>
                  <a:srgbClr val="FFFFFF"/>
                </a:highlight>
              </a:rPr>
              <a:t>12) Be aware of the age timeline for development of speech sounds </a:t>
            </a:r>
            <a:br>
              <a:rPr lang="en-GB">
                <a:highlight>
                  <a:srgbClr val="FFFFFF"/>
                </a:highlight>
              </a:rPr>
            </a:br>
            <a:br>
              <a:rPr lang="en-GB">
                <a:highlight>
                  <a:srgbClr val="FFFFFF"/>
                </a:highlight>
              </a:rPr>
            </a:br>
            <a:r>
              <a:rPr lang="en-GB">
                <a:highlight>
                  <a:srgbClr val="FFFFFF"/>
                </a:highlight>
              </a:rPr>
              <a:t>13)  Referral to a Speech and Language Therapist can be made by parents or yourselves directly to the SLT department it does not need to come through a GP. </a:t>
            </a:r>
            <a:endParaRPr>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7"/>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Colourful Semantics?</a:t>
            </a:r>
            <a:endParaRPr/>
          </a:p>
        </p:txBody>
      </p:sp>
      <p:sp>
        <p:nvSpPr>
          <p:cNvPr id="191" name="Google Shape;191;p37"/>
          <p:cNvSpPr txBox="1"/>
          <p:nvPr>
            <p:ph idx="1" type="body"/>
          </p:nvPr>
        </p:nvSpPr>
        <p:spPr>
          <a:xfrm>
            <a:off x="638325" y="1233750"/>
            <a:ext cx="8229600" cy="4281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a:highlight>
                <a:srgbClr val="FFFFFF"/>
              </a:highlight>
            </a:endParaRPr>
          </a:p>
        </p:txBody>
      </p:sp>
      <p:pic>
        <p:nvPicPr>
          <p:cNvPr id="192" name="Google Shape;192;p37"/>
          <p:cNvPicPr preferRelativeResize="0"/>
          <p:nvPr/>
        </p:nvPicPr>
        <p:blipFill rotWithShape="1">
          <a:blip r:embed="rId3">
            <a:alphaModFix/>
          </a:blip>
          <a:srcRect b="0" l="0" r="0" t="24294"/>
          <a:stretch/>
        </p:blipFill>
        <p:spPr>
          <a:xfrm>
            <a:off x="457200" y="1233747"/>
            <a:ext cx="8439150" cy="1925275"/>
          </a:xfrm>
          <a:prstGeom prst="rect">
            <a:avLst/>
          </a:prstGeom>
          <a:noFill/>
          <a:ln>
            <a:noFill/>
          </a:ln>
        </p:spPr>
      </p:pic>
      <p:pic>
        <p:nvPicPr>
          <p:cNvPr id="193" name="Google Shape;193;p37"/>
          <p:cNvPicPr preferRelativeResize="0"/>
          <p:nvPr/>
        </p:nvPicPr>
        <p:blipFill>
          <a:blip r:embed="rId4">
            <a:alphaModFix/>
          </a:blip>
          <a:stretch>
            <a:fillRect/>
          </a:stretch>
        </p:blipFill>
        <p:spPr>
          <a:xfrm>
            <a:off x="850688" y="3451513"/>
            <a:ext cx="5400675" cy="180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8"/>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Training in</a:t>
            </a:r>
            <a:r>
              <a:rPr lang="en-GB"/>
              <a:t> Colourful Semantics?</a:t>
            </a:r>
            <a:endParaRPr/>
          </a:p>
        </p:txBody>
      </p:sp>
      <p:sp>
        <p:nvSpPr>
          <p:cNvPr id="199" name="Google Shape;199;p38"/>
          <p:cNvSpPr txBox="1"/>
          <p:nvPr>
            <p:ph idx="1" type="body"/>
          </p:nvPr>
        </p:nvSpPr>
        <p:spPr>
          <a:xfrm>
            <a:off x="638325" y="1071900"/>
            <a:ext cx="8229600" cy="4281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GB">
                <a:highlight>
                  <a:srgbClr val="FFFFFF"/>
                </a:highlight>
              </a:rPr>
              <a:t>We can provide training on-site or at one of our centralised training dates with Alison Bryan the programme creator</a:t>
            </a:r>
            <a:endParaRPr>
              <a:highlight>
                <a:srgbClr val="FFFFFF"/>
              </a:highlight>
            </a:endParaRPr>
          </a:p>
          <a:p>
            <a:pPr indent="0" lvl="0" marL="0" marR="0" rtl="0" algn="l">
              <a:lnSpc>
                <a:spcPct val="100000"/>
              </a:lnSpc>
              <a:spcBef>
                <a:spcPts val="480"/>
              </a:spcBef>
              <a:spcAft>
                <a:spcPts val="0"/>
              </a:spcAft>
              <a:buNone/>
            </a:pPr>
            <a:r>
              <a:rPr lang="en-GB">
                <a:highlight>
                  <a:srgbClr val="FFFFFF"/>
                </a:highlight>
              </a:rPr>
              <a:t>Email us on </a:t>
            </a:r>
            <a:r>
              <a:rPr lang="en-GB" u="sng">
                <a:solidFill>
                  <a:schemeClr val="hlink"/>
                </a:solidFill>
                <a:highlight>
                  <a:srgbClr val="FFFFFF"/>
                </a:highlight>
                <a:hlinkClick r:id="rId3"/>
              </a:rPr>
              <a:t>training@integratedtreatments.co.uk</a:t>
            </a:r>
            <a:r>
              <a:rPr lang="en-GB">
                <a:highlight>
                  <a:srgbClr val="FFFFFF"/>
                </a:highlight>
              </a:rPr>
              <a:t> for more information or go to our website here http://integratedtreatmentservices.co.uk/our-clients/schools-academies/colourful-semantics-training/</a:t>
            </a:r>
            <a:endParaRPr>
              <a:highlight>
                <a:srgbClr val="FFFFFF"/>
              </a:highlight>
            </a:endParaRPr>
          </a:p>
        </p:txBody>
      </p:sp>
      <p:pic>
        <p:nvPicPr>
          <p:cNvPr id="200" name="Google Shape;200;p38"/>
          <p:cNvPicPr preferRelativeResize="0"/>
          <p:nvPr/>
        </p:nvPicPr>
        <p:blipFill>
          <a:blip r:embed="rId4">
            <a:alphaModFix/>
          </a:blip>
          <a:stretch>
            <a:fillRect/>
          </a:stretch>
        </p:blipFill>
        <p:spPr>
          <a:xfrm>
            <a:off x="800888" y="3615788"/>
            <a:ext cx="5400675" cy="180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Speech Sound Development Timeline</a:t>
            </a:r>
            <a:endParaRPr/>
          </a:p>
        </p:txBody>
      </p:sp>
      <p:sp>
        <p:nvSpPr>
          <p:cNvPr id="206" name="Google Shape;206;p39"/>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07" name="Google Shape;207;p39"/>
          <p:cNvGraphicFramePr/>
          <p:nvPr/>
        </p:nvGraphicFramePr>
        <p:xfrm>
          <a:off x="539750" y="1236927"/>
          <a:ext cx="3000000" cy="3000000"/>
        </p:xfrm>
        <a:graphic>
          <a:graphicData uri="http://schemas.openxmlformats.org/drawingml/2006/table">
            <a:tbl>
              <a:tblPr>
                <a:noFill/>
                <a:tableStyleId>{C15069E3-AF6F-4131-94D8-9CEFA87EA596}</a:tableStyleId>
              </a:tblPr>
              <a:tblGrid>
                <a:gridCol w="2711975"/>
                <a:gridCol w="2711975"/>
                <a:gridCol w="2711975"/>
              </a:tblGrid>
              <a:tr h="550525">
                <a:tc>
                  <a:txBody>
                    <a:bodyPr>
                      <a:noAutofit/>
                    </a:bodyPr>
                    <a:lstStyle/>
                    <a:p>
                      <a:pPr indent="0" lvl="0" marL="0" marR="0" rtl="0" algn="ctr">
                        <a:lnSpc>
                          <a:spcPct val="100000"/>
                        </a:lnSpc>
                        <a:spcBef>
                          <a:spcPts val="0"/>
                        </a:spcBef>
                        <a:spcAft>
                          <a:spcPts val="0"/>
                        </a:spcAft>
                        <a:buClr>
                          <a:schemeClr val="lt1"/>
                        </a:buClr>
                        <a:buSzPts val="1500"/>
                        <a:buFont typeface="Arial"/>
                        <a:buNone/>
                      </a:pPr>
                      <a:r>
                        <a:rPr b="1" i="0" lang="en-GB" sz="1500" u="none" cap="none" strike="noStrike">
                          <a:solidFill>
                            <a:schemeClr val="lt1"/>
                          </a:solidFill>
                          <a:latin typeface="Arial"/>
                          <a:ea typeface="Arial"/>
                          <a:cs typeface="Arial"/>
                          <a:sym typeface="Arial"/>
                        </a:rPr>
                        <a:t>Sound</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solidFill>
                      <a:schemeClr val="accent1"/>
                    </a:solidFill>
                  </a:tcPr>
                </a:tc>
                <a:tc gridSpan="2">
                  <a:txBody>
                    <a:bodyPr>
                      <a:noAutofit/>
                    </a:bodyPr>
                    <a:lstStyle/>
                    <a:p>
                      <a:pPr indent="0" lvl="0" marL="0" marR="0" rtl="0" algn="ctr">
                        <a:lnSpc>
                          <a:spcPct val="100000"/>
                        </a:lnSpc>
                        <a:spcBef>
                          <a:spcPts val="0"/>
                        </a:spcBef>
                        <a:spcAft>
                          <a:spcPts val="0"/>
                        </a:spcAft>
                        <a:buClr>
                          <a:schemeClr val="lt1"/>
                        </a:buClr>
                        <a:buSzPts val="1500"/>
                        <a:buFont typeface="Arial"/>
                        <a:buNone/>
                      </a:pPr>
                      <a:r>
                        <a:rPr b="1" i="0" lang="en-GB" sz="1500" u="none" cap="none" strike="noStrike">
                          <a:solidFill>
                            <a:schemeClr val="lt1"/>
                          </a:solidFill>
                          <a:latin typeface="Arial"/>
                          <a:ea typeface="Arial"/>
                          <a:cs typeface="Arial"/>
                          <a:sym typeface="Arial"/>
                        </a:rPr>
                        <a:t>Approximate age at which children can normally produce sounds: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solidFill>
                      <a:schemeClr val="accent1"/>
                    </a:solidFill>
                  </a:tcPr>
                </a:tc>
                <a:tc hMerge="1"/>
              </a:tr>
              <a:tr h="314575">
                <a:tc>
                  <a:txBody>
                    <a:bodyPr>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Arial"/>
                        <a:ea typeface="Arial"/>
                        <a:cs typeface="Arial"/>
                        <a:sym typeface="Arial"/>
                      </a:endParaRPr>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50% of children</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90%of children</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Common vowel sounds</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1.5 - 2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3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p, b, m, n, t, d, w. </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1.5 - 2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3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K, g, f, h, y.</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2.5 – 3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4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ng, s</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2.5 – 3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5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l</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3 – 3.5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6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sh, ch, j, z, v</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3.5 – 4.5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6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3145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r</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4.5 – 5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7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r h="786475">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th (in thigh), </a:t>
                      </a:r>
                      <a:endParaRPr sz="1200"/>
                    </a:p>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th (in the) </a:t>
                      </a:r>
                      <a:endParaRPr sz="1200"/>
                    </a:p>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zh (in vision) </a:t>
                      </a:r>
                      <a:endParaRPr sz="1200"/>
                    </a:p>
                  </a:txBody>
                  <a:tcPr marT="38100" marB="38100" marR="91425" marL="91425">
                    <a:lnL cap="flat" cmpd="sng" w="9525">
                      <a:solidFill>
                        <a:srgbClr val="0A6DC6"/>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4.5 – 5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Arial"/>
                        <a:buNone/>
                      </a:pPr>
                      <a:r>
                        <a:rPr b="0" i="0" lang="en-GB" sz="1500" u="none" cap="none" strike="noStrike">
                          <a:solidFill>
                            <a:schemeClr val="dk1"/>
                          </a:solidFill>
                          <a:latin typeface="Arial"/>
                          <a:ea typeface="Arial"/>
                          <a:cs typeface="Arial"/>
                          <a:sym typeface="Arial"/>
                        </a:rPr>
                        <a:t>7 years</a:t>
                      </a:r>
                      <a:endParaRPr sz="1200"/>
                    </a:p>
                  </a:txBody>
                  <a:tcPr marT="38100" marB="38100" marR="91425" marL="91425">
                    <a:lnL cap="flat" cmpd="sng" w="9525">
                      <a:solidFill>
                        <a:srgbClr val="000000">
                          <a:alpha val="0"/>
                        </a:srgbClr>
                      </a:solidFill>
                      <a:prstDash val="solid"/>
                      <a:round/>
                      <a:headEnd len="sm" w="sm" type="none"/>
                      <a:tailEnd len="sm" w="sm" type="none"/>
                    </a:lnL>
                    <a:lnR cap="flat" cmpd="sng" w="9525">
                      <a:solidFill>
                        <a:srgbClr val="0A6DC6"/>
                      </a:solidFill>
                      <a:prstDash val="solid"/>
                      <a:round/>
                      <a:headEnd len="sm" w="sm" type="none"/>
                      <a:tailEnd len="sm" w="sm" type="none"/>
                    </a:lnR>
                    <a:lnT cap="flat" cmpd="sng" w="9525">
                      <a:solidFill>
                        <a:srgbClr val="0A6DC6"/>
                      </a:solidFill>
                      <a:prstDash val="solid"/>
                      <a:round/>
                      <a:headEnd len="sm" w="sm" type="none"/>
                      <a:tailEnd len="sm" w="sm" type="none"/>
                    </a:lnT>
                    <a:lnB cap="flat" cmpd="sng" w="9525">
                      <a:solidFill>
                        <a:srgbClr val="0A6DC6"/>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457200" y="221664"/>
            <a:ext cx="8229600" cy="952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Speech sound development</a:t>
            </a:r>
            <a:endParaRPr/>
          </a:p>
        </p:txBody>
      </p:sp>
      <p:sp>
        <p:nvSpPr>
          <p:cNvPr id="213" name="Google Shape;213;p40"/>
          <p:cNvSpPr txBox="1"/>
          <p:nvPr>
            <p:ph idx="1" type="body"/>
          </p:nvPr>
        </p:nvSpPr>
        <p:spPr>
          <a:xfrm>
            <a:off x="457200" y="1333501"/>
            <a:ext cx="8229600" cy="74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GB">
                <a:latin typeface="Arial"/>
                <a:ea typeface="Arial"/>
                <a:cs typeface="Arial"/>
                <a:sym typeface="Arial"/>
              </a:rPr>
              <a:t>Children’s attempts at producing speech sounds can continuously improve until they get it right </a:t>
            </a:r>
            <a:endParaRPr/>
          </a:p>
          <a:p>
            <a:pPr indent="-190500" lvl="0" marL="342900" rtl="0" algn="l">
              <a:spcBef>
                <a:spcPts val="480"/>
              </a:spcBef>
              <a:spcAft>
                <a:spcPts val="0"/>
              </a:spcAft>
              <a:buSzPts val="2400"/>
              <a:buNone/>
            </a:pPr>
            <a:r>
              <a:t/>
            </a:r>
            <a:endParaRPr/>
          </a:p>
        </p:txBody>
      </p:sp>
      <p:sp>
        <p:nvSpPr>
          <p:cNvPr id="214" name="Google Shape;214;p40"/>
          <p:cNvSpPr txBox="1"/>
          <p:nvPr>
            <p:ph idx="12" type="sldNum"/>
          </p:nvPr>
        </p:nvSpPr>
        <p:spPr>
          <a:xfrm>
            <a:off x="457200" y="5357813"/>
            <a:ext cx="457200" cy="304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15" name="Google Shape;215;p40"/>
          <p:cNvGraphicFramePr/>
          <p:nvPr/>
        </p:nvGraphicFramePr>
        <p:xfrm>
          <a:off x="611560" y="2137420"/>
          <a:ext cx="3000000" cy="3000000"/>
        </p:xfrm>
        <a:graphic>
          <a:graphicData uri="http://schemas.openxmlformats.org/drawingml/2006/table">
            <a:tbl>
              <a:tblPr>
                <a:noFill/>
                <a:tableStyleId>{C15069E3-AF6F-4131-94D8-9CEFA87EA596}</a:tableStyleId>
              </a:tblPr>
              <a:tblGrid>
                <a:gridCol w="2592300"/>
                <a:gridCol w="2127850"/>
                <a:gridCol w="1847025"/>
                <a:gridCol w="1641800"/>
              </a:tblGrid>
              <a:tr h="360075">
                <a:tc>
                  <a:txBody>
                    <a:bodyPr>
                      <a:noAutofit/>
                    </a:bodyPr>
                    <a:lstStyle/>
                    <a:p>
                      <a:pPr indent="0" lvl="0" marL="0" marR="0" rtl="0" algn="ctr">
                        <a:lnSpc>
                          <a:spcPct val="100000"/>
                        </a:lnSpc>
                        <a:spcBef>
                          <a:spcPts val="0"/>
                        </a:spcBef>
                        <a:spcAft>
                          <a:spcPts val="0"/>
                        </a:spcAft>
                        <a:buClr>
                          <a:schemeClr val="dk1"/>
                        </a:buClr>
                        <a:buSzPts val="1500"/>
                        <a:buFont typeface="Calibri"/>
                        <a:buNone/>
                      </a:pPr>
                      <a:r>
                        <a:t/>
                      </a:r>
                      <a:endParaRPr b="1" i="0" sz="1500" u="none" cap="none" strike="noStrike">
                        <a:solidFill>
                          <a:schemeClr val="lt1"/>
                        </a:solidFill>
                        <a:latin typeface="Calibri"/>
                        <a:ea typeface="Calibri"/>
                        <a:cs typeface="Calibri"/>
                        <a:sym typeface="Calibri"/>
                      </a:endParaRPr>
                    </a:p>
                  </a:txBody>
                  <a:tcPr marT="38075" marB="38075" marR="91450" marL="91450">
                    <a:lnL cap="flat" cmpd="sng" w="9525">
                      <a:solidFill>
                        <a:srgbClr val="009C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solidFill>
                      <a:schemeClr val="accent2"/>
                    </a:solidFill>
                  </a:tcPr>
                </a:tc>
                <a:tc>
                  <a:txBody>
                    <a:bodyPr>
                      <a:noAutofit/>
                    </a:bodyPr>
                    <a:lstStyle/>
                    <a:p>
                      <a:pPr indent="0" lvl="0" marL="0" marR="0" rtl="0" algn="ctr">
                        <a:lnSpc>
                          <a:spcPct val="100000"/>
                        </a:lnSpc>
                        <a:spcBef>
                          <a:spcPts val="0"/>
                        </a:spcBef>
                        <a:spcAft>
                          <a:spcPts val="0"/>
                        </a:spcAft>
                        <a:buClr>
                          <a:schemeClr val="lt1"/>
                        </a:buClr>
                        <a:buSzPts val="1500"/>
                        <a:buFont typeface="Calibri"/>
                        <a:buNone/>
                      </a:pPr>
                      <a:r>
                        <a:rPr b="1" i="0" lang="en-GB" sz="1500" u="none" cap="none" strike="noStrike">
                          <a:solidFill>
                            <a:schemeClr val="lt1"/>
                          </a:solidFill>
                          <a:latin typeface="Calibri"/>
                          <a:ea typeface="Calibri"/>
                          <a:cs typeface="Calibri"/>
                          <a:sym typeface="Calibri"/>
                        </a:rPr>
                        <a:t>2 year old</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solidFill>
                      <a:schemeClr val="accent2"/>
                    </a:solidFill>
                  </a:tcPr>
                </a:tc>
                <a:tc>
                  <a:txBody>
                    <a:bodyPr>
                      <a:noAutofit/>
                    </a:bodyPr>
                    <a:lstStyle/>
                    <a:p>
                      <a:pPr indent="0" lvl="0" marL="0" marR="0" rtl="0" algn="ctr">
                        <a:lnSpc>
                          <a:spcPct val="100000"/>
                        </a:lnSpc>
                        <a:spcBef>
                          <a:spcPts val="0"/>
                        </a:spcBef>
                        <a:spcAft>
                          <a:spcPts val="0"/>
                        </a:spcAft>
                        <a:buClr>
                          <a:schemeClr val="lt1"/>
                        </a:buClr>
                        <a:buSzPts val="1500"/>
                        <a:buFont typeface="Calibri"/>
                        <a:buNone/>
                      </a:pPr>
                      <a:r>
                        <a:rPr b="1" i="0" lang="en-GB" sz="1500" u="none" cap="none" strike="noStrike">
                          <a:solidFill>
                            <a:schemeClr val="lt1"/>
                          </a:solidFill>
                          <a:latin typeface="Calibri"/>
                          <a:ea typeface="Calibri"/>
                          <a:cs typeface="Calibri"/>
                          <a:sym typeface="Calibri"/>
                        </a:rPr>
                        <a:t>3 year old</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solidFill>
                      <a:schemeClr val="accent2"/>
                    </a:solidFill>
                  </a:tcPr>
                </a:tc>
                <a:tc>
                  <a:txBody>
                    <a:bodyPr>
                      <a:noAutofit/>
                    </a:bodyPr>
                    <a:lstStyle/>
                    <a:p>
                      <a:pPr indent="0" lvl="0" marL="0" marR="0" rtl="0" algn="ctr">
                        <a:lnSpc>
                          <a:spcPct val="100000"/>
                        </a:lnSpc>
                        <a:spcBef>
                          <a:spcPts val="0"/>
                        </a:spcBef>
                        <a:spcAft>
                          <a:spcPts val="0"/>
                        </a:spcAft>
                        <a:buClr>
                          <a:schemeClr val="lt1"/>
                        </a:buClr>
                        <a:buSzPts val="1500"/>
                        <a:buFont typeface="Calibri"/>
                        <a:buNone/>
                      </a:pPr>
                      <a:r>
                        <a:rPr b="1" i="0" lang="en-GB" sz="1500" u="none" cap="none" strike="noStrike">
                          <a:solidFill>
                            <a:schemeClr val="lt1"/>
                          </a:solidFill>
                          <a:latin typeface="Calibri"/>
                          <a:ea typeface="Calibri"/>
                          <a:cs typeface="Calibri"/>
                          <a:sym typeface="Calibri"/>
                        </a:rPr>
                        <a:t>4 year old</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9CD9"/>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solidFill>
                      <a:schemeClr val="accent2"/>
                    </a:solidFill>
                  </a:tcPr>
                </a:tc>
              </a:tr>
              <a:tr h="779950">
                <a:tc>
                  <a:txBody>
                    <a:bodyPr>
                      <a:noAutofit/>
                    </a:bodyPr>
                    <a:lstStyle/>
                    <a:p>
                      <a:pPr indent="0" lvl="0" marL="0" marR="0" rtl="0" algn="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spoon</a:t>
                      </a:r>
                      <a:endParaRPr sz="1200"/>
                    </a:p>
                  </a:txBody>
                  <a:tcPr marT="38075" marB="38075" marR="91450" marL="91450">
                    <a:lnL cap="flat" cmpd="sng" w="9525">
                      <a:solidFill>
                        <a:srgbClr val="009C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bu</a:t>
                      </a:r>
                      <a:endParaRPr b="0" i="0" sz="1500" u="none" cap="none" strike="noStrike">
                        <a:solidFill>
                          <a:schemeClr val="dk1"/>
                        </a:solidFill>
                        <a:latin typeface="Calibri"/>
                        <a:ea typeface="Calibri"/>
                        <a:cs typeface="Calibri"/>
                        <a:sym typeface="Calibri"/>
                      </a:endParaRPr>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poon</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spoon</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9CD9"/>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r>
              <a:tr h="900000">
                <a:tc>
                  <a:txBody>
                    <a:bodyPr>
                      <a:noAutofit/>
                    </a:bodyPr>
                    <a:lstStyle/>
                    <a:p>
                      <a:pPr indent="0" lvl="0" marL="0" marR="0" rtl="0" algn="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cup</a:t>
                      </a:r>
                      <a:endParaRPr sz="1200"/>
                    </a:p>
                  </a:txBody>
                  <a:tcPr marT="38075" marB="38075" marR="91450" marL="91450">
                    <a:lnL cap="flat" cmpd="sng" w="9525">
                      <a:solidFill>
                        <a:srgbClr val="009C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tu</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tup</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cup</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9CD9"/>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r>
              <a:tr h="840000">
                <a:tc>
                  <a:txBody>
                    <a:bodyPr>
                      <a:noAutofit/>
                    </a:bodyPr>
                    <a:lstStyle/>
                    <a:p>
                      <a:pPr indent="0" lvl="0" marL="0" marR="0" rtl="0" algn="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hospital</a:t>
                      </a:r>
                      <a:endParaRPr sz="1200"/>
                    </a:p>
                  </a:txBody>
                  <a:tcPr marT="38075" marB="38075" marR="91450" marL="91450">
                    <a:lnL cap="flat" cmpd="sng" w="9525">
                      <a:solidFill>
                        <a:srgbClr val="009C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obi</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hodel</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500"/>
                        <a:buFont typeface="Calibri"/>
                        <a:buNone/>
                      </a:pPr>
                      <a:r>
                        <a:rPr b="0" i="0" lang="en-GB" sz="1500" u="none" cap="none" strike="noStrike">
                          <a:solidFill>
                            <a:schemeClr val="dk1"/>
                          </a:solidFill>
                          <a:latin typeface="Calibri"/>
                          <a:ea typeface="Calibri"/>
                          <a:cs typeface="Calibri"/>
                          <a:sym typeface="Calibri"/>
                        </a:rPr>
                        <a:t>hospital</a:t>
                      </a:r>
                      <a:endParaRPr sz="1200"/>
                    </a:p>
                  </a:txBody>
                  <a:tcPr marT="38075" marB="38075" marR="91450" marL="91450">
                    <a:lnL cap="flat" cmpd="sng" w="9525">
                      <a:solidFill>
                        <a:srgbClr val="000000">
                          <a:alpha val="0"/>
                        </a:srgbClr>
                      </a:solidFill>
                      <a:prstDash val="solid"/>
                      <a:round/>
                      <a:headEnd len="sm" w="sm" type="none"/>
                      <a:tailEnd len="sm" w="sm" type="none"/>
                    </a:lnL>
                    <a:lnR cap="flat" cmpd="sng" w="9525">
                      <a:solidFill>
                        <a:srgbClr val="009CD9"/>
                      </a:solidFill>
                      <a:prstDash val="solid"/>
                      <a:round/>
                      <a:headEnd len="sm" w="sm" type="none"/>
                      <a:tailEnd len="sm" w="sm" type="none"/>
                    </a:lnR>
                    <a:lnT cap="flat" cmpd="sng" w="9525">
                      <a:solidFill>
                        <a:srgbClr val="009CD9"/>
                      </a:solidFill>
                      <a:prstDash val="solid"/>
                      <a:round/>
                      <a:headEnd len="sm" w="sm" type="none"/>
                      <a:tailEnd len="sm" w="sm" type="none"/>
                    </a:lnT>
                    <a:lnB cap="flat" cmpd="sng" w="9525">
                      <a:solidFill>
                        <a:srgbClr val="009CD9"/>
                      </a:solidFill>
                      <a:prstDash val="solid"/>
                      <a:round/>
                      <a:headEnd len="sm" w="sm" type="none"/>
                      <a:tailEnd len="sm" w="sm" type="none"/>
                    </a:lnB>
                  </a:tcPr>
                </a:tc>
              </a:tr>
            </a:tbl>
          </a:graphicData>
        </a:graphic>
      </p:graphicFrame>
      <p:pic>
        <p:nvPicPr>
          <p:cNvPr id="216" name="Google Shape;216;p40"/>
          <p:cNvPicPr preferRelativeResize="0"/>
          <p:nvPr/>
        </p:nvPicPr>
        <p:blipFill rotWithShape="1">
          <a:blip r:embed="rId3">
            <a:alphaModFix/>
          </a:blip>
          <a:srcRect b="0" l="0" r="0" t="0"/>
          <a:stretch/>
        </p:blipFill>
        <p:spPr>
          <a:xfrm>
            <a:off x="1115616" y="2557467"/>
            <a:ext cx="780521" cy="706437"/>
          </a:xfrm>
          <a:prstGeom prst="rect">
            <a:avLst/>
          </a:prstGeom>
          <a:noFill/>
          <a:ln>
            <a:noFill/>
          </a:ln>
        </p:spPr>
      </p:pic>
      <p:pic>
        <p:nvPicPr>
          <p:cNvPr id="217" name="Google Shape;217;p40"/>
          <p:cNvPicPr preferRelativeResize="0"/>
          <p:nvPr/>
        </p:nvPicPr>
        <p:blipFill rotWithShape="1">
          <a:blip r:embed="rId4">
            <a:alphaModFix/>
          </a:blip>
          <a:srcRect b="0" l="0" r="0" t="0"/>
          <a:stretch/>
        </p:blipFill>
        <p:spPr>
          <a:xfrm>
            <a:off x="1044178" y="3337988"/>
            <a:ext cx="887678" cy="779197"/>
          </a:xfrm>
          <a:prstGeom prst="rect">
            <a:avLst/>
          </a:prstGeom>
          <a:noFill/>
          <a:ln>
            <a:noFill/>
          </a:ln>
        </p:spPr>
      </p:pic>
      <p:pic>
        <p:nvPicPr>
          <p:cNvPr id="218" name="Google Shape;218;p40"/>
          <p:cNvPicPr preferRelativeResize="0"/>
          <p:nvPr/>
        </p:nvPicPr>
        <p:blipFill rotWithShape="1">
          <a:blip r:embed="rId5">
            <a:alphaModFix/>
          </a:blip>
          <a:srcRect b="0" l="0" r="0" t="0"/>
          <a:stretch/>
        </p:blipFill>
        <p:spPr>
          <a:xfrm>
            <a:off x="1044178" y="4178039"/>
            <a:ext cx="840052" cy="8347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1"/>
          <p:cNvSpPr txBox="1"/>
          <p:nvPr>
            <p:ph type="title"/>
          </p:nvPr>
        </p:nvSpPr>
        <p:spPr>
          <a:xfrm>
            <a:off x="457200" y="221664"/>
            <a:ext cx="8229600" cy="9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AEEF"/>
              </a:buClr>
              <a:buFont typeface="Arial"/>
              <a:buNone/>
            </a:pPr>
            <a:r>
              <a:rPr lang="en-GB"/>
              <a:t>Thank you for watching</a:t>
            </a:r>
            <a:endParaRPr/>
          </a:p>
        </p:txBody>
      </p:sp>
      <p:sp>
        <p:nvSpPr>
          <p:cNvPr id="224" name="Google Shape;224;p41"/>
          <p:cNvSpPr txBox="1"/>
          <p:nvPr>
            <p:ph idx="1" type="body"/>
          </p:nvPr>
        </p:nvSpPr>
        <p:spPr>
          <a:xfrm>
            <a:off x="457200" y="913396"/>
            <a:ext cx="8437200" cy="3338700"/>
          </a:xfrm>
          <a:prstGeom prst="rect">
            <a:avLst/>
          </a:prstGeom>
        </p:spPr>
        <p:txBody>
          <a:bodyPr anchorCtr="0" anchor="t" bIns="91425" lIns="91425" spcFirstLastPara="1" rIns="91425" wrap="square" tIns="91425">
            <a:noAutofit/>
          </a:bodyPr>
          <a:lstStyle/>
          <a:p>
            <a:pPr indent="0" lvl="0" marL="152400" rtl="0" algn="ctr">
              <a:spcBef>
                <a:spcPts val="480"/>
              </a:spcBef>
              <a:spcAft>
                <a:spcPts val="0"/>
              </a:spcAft>
              <a:buNone/>
            </a:pPr>
            <a:r>
              <a:rPr lang="en-GB" sz="2600">
                <a:solidFill>
                  <a:srgbClr val="58595B"/>
                </a:solidFill>
                <a:highlight>
                  <a:srgbClr val="FFFFFF"/>
                </a:highlight>
              </a:rPr>
              <a:t>If you would like to provide us with any feedback or request assistance with implementing any approaches or ideas within your settings or sessions do get in touch via our contact details on the next slide.</a:t>
            </a:r>
            <a:endParaRPr sz="2600">
              <a:solidFill>
                <a:srgbClr val="58595B"/>
              </a:solidFill>
              <a:highlight>
                <a:srgbClr val="FFFFFF"/>
              </a:highlight>
            </a:endParaRPr>
          </a:p>
          <a:p>
            <a:pPr indent="-190500" lvl="0" marL="342900" rtl="0" algn="l">
              <a:spcBef>
                <a:spcPts val="480"/>
              </a:spcBef>
              <a:spcAft>
                <a:spcPts val="0"/>
              </a:spcAft>
              <a:buNone/>
            </a:pPr>
            <a:r>
              <a:t/>
            </a:r>
            <a:endParaRPr sz="2600">
              <a:solidFill>
                <a:srgbClr val="58595B"/>
              </a:solidFill>
              <a:highlight>
                <a:srgbClr val="FFFFFF"/>
              </a:highlight>
            </a:endParaRPr>
          </a:p>
          <a:p>
            <a:pPr indent="-190500" lvl="0" marL="342900" rtl="0" algn="ctr">
              <a:spcBef>
                <a:spcPts val="480"/>
              </a:spcBef>
              <a:spcAft>
                <a:spcPts val="0"/>
              </a:spcAft>
              <a:buNone/>
            </a:pPr>
            <a:r>
              <a:rPr lang="en-GB" sz="2600">
                <a:solidFill>
                  <a:srgbClr val="58595B"/>
                </a:solidFill>
                <a:highlight>
                  <a:srgbClr val="FFFFFF"/>
                </a:highlight>
              </a:rPr>
              <a:t>We can provide training or direct therapy support to therapists and teaching staff</a:t>
            </a:r>
            <a:endParaRPr b="1" sz="2600">
              <a:solidFill>
                <a:srgbClr val="58595B"/>
              </a:solidFill>
              <a:highlight>
                <a:srgbClr val="FFFFFF"/>
              </a:highlight>
            </a:endParaRPr>
          </a:p>
        </p:txBody>
      </p:sp>
      <p:sp>
        <p:nvSpPr>
          <p:cNvPr id="225" name="Google Shape;225;p41">
            <a:hlinkClick r:id="rId3"/>
          </p:cNvPr>
          <p:cNvSpPr/>
          <p:nvPr/>
        </p:nvSpPr>
        <p:spPr>
          <a:xfrm>
            <a:off x="476213" y="4543387"/>
            <a:ext cx="8191567" cy="790604"/>
          </a:xfrm>
          <a:prstGeom prst="rect">
            <a:avLst/>
          </a:prstGeom>
        </p:spPr>
        <p:txBody>
          <a:bodyPr>
            <a:prstTxWarp prst="textPlain"/>
          </a:bodyPr>
          <a:lstStyle/>
          <a:p>
            <a:pPr lvl="0" algn="ctr"/>
            <a:r>
              <a:rPr b="0" i="0">
                <a:ln cap="flat" cmpd="sng" w="28575">
                  <a:solidFill>
                    <a:schemeClr val="dk2"/>
                  </a:solidFill>
                  <a:prstDash val="solid"/>
                  <a:round/>
                  <a:headEnd len="sm" w="sm" type="none"/>
                  <a:tailEnd len="sm" w="sm" type="none"/>
                </a:ln>
                <a:solidFill>
                  <a:srgbClr val="00AEEF"/>
                </a:solidFill>
                <a:latin typeface="Arial"/>
              </a:rPr>
              <a:t>CONTACT US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2"/>
          <p:cNvSpPr txBox="1"/>
          <p:nvPr>
            <p:ph type="title"/>
          </p:nvPr>
        </p:nvSpPr>
        <p:spPr>
          <a:xfrm>
            <a:off x="330500" y="691350"/>
            <a:ext cx="8255400" cy="10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4800"/>
          </a:p>
          <a:p>
            <a:pPr indent="0" lvl="0" marL="0" rtl="0" algn="l">
              <a:spcBef>
                <a:spcPts val="0"/>
              </a:spcBef>
              <a:spcAft>
                <a:spcPts val="0"/>
              </a:spcAft>
              <a:buNone/>
            </a:pPr>
            <a:r>
              <a:rPr lang="en-GB" sz="4800"/>
              <a:t>Here’s to a great year ahead!</a:t>
            </a:r>
            <a:endParaRPr sz="4800"/>
          </a:p>
          <a:p>
            <a:pPr indent="0" lvl="0" marL="0" rtl="0" algn="l">
              <a:spcBef>
                <a:spcPts val="0"/>
              </a:spcBef>
              <a:spcAft>
                <a:spcPts val="0"/>
              </a:spcAft>
              <a:buNone/>
            </a:pPr>
            <a:r>
              <a:t/>
            </a:r>
            <a:endParaRPr/>
          </a:p>
          <a:p>
            <a:pPr indent="0" lvl="0" marL="0" rtl="0" algn="r">
              <a:spcBef>
                <a:spcPts val="0"/>
              </a:spcBef>
              <a:spcAft>
                <a:spcPts val="0"/>
              </a:spcAft>
              <a:buNone/>
            </a:pPr>
            <a:r>
              <a:rPr lang="en-GB"/>
              <a:t>Do let us know if there are other topics you want to hear about! </a:t>
            </a:r>
            <a:r>
              <a:rPr lang="en-GB"/>
              <a:t> </a:t>
            </a:r>
            <a:endParaRPr/>
          </a:p>
        </p:txBody>
      </p:sp>
      <p:pic>
        <p:nvPicPr>
          <p:cNvPr id="231" name="Google Shape;231;p42"/>
          <p:cNvPicPr preferRelativeResize="0"/>
          <p:nvPr/>
        </p:nvPicPr>
        <p:blipFill>
          <a:blip r:embed="rId3">
            <a:alphaModFix/>
          </a:blip>
          <a:stretch>
            <a:fillRect/>
          </a:stretch>
        </p:blipFill>
        <p:spPr>
          <a:xfrm>
            <a:off x="152400" y="2119300"/>
            <a:ext cx="3472225" cy="3443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3"/>
          <p:cNvSpPr txBox="1"/>
          <p:nvPr/>
        </p:nvSpPr>
        <p:spPr>
          <a:xfrm>
            <a:off x="457200" y="1246083"/>
            <a:ext cx="8229600" cy="10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8595B"/>
              </a:buClr>
              <a:buFont typeface="Arial"/>
              <a:buNone/>
            </a:pPr>
            <a:r>
              <a:rPr b="0" i="0" lang="en-GB" sz="2400" u="none" cap="none" strike="noStrike">
                <a:solidFill>
                  <a:srgbClr val="58595B"/>
                </a:solidFill>
                <a:latin typeface="Arial"/>
                <a:ea typeface="Arial"/>
                <a:cs typeface="Arial"/>
                <a:sym typeface="Arial"/>
              </a:rPr>
              <a:t>Tel: 0845 838 2921</a:t>
            </a:r>
            <a:endParaRPr sz="2400">
              <a:solidFill>
                <a:srgbClr val="58595B"/>
              </a:solidFill>
            </a:endParaRPr>
          </a:p>
          <a:p>
            <a:pPr indent="0" lvl="0" marL="0" marR="0" rtl="0" algn="ctr">
              <a:lnSpc>
                <a:spcPct val="100000"/>
              </a:lnSpc>
              <a:spcBef>
                <a:spcPts val="0"/>
              </a:spcBef>
              <a:spcAft>
                <a:spcPts val="0"/>
              </a:spcAft>
              <a:buClr>
                <a:srgbClr val="58595B"/>
              </a:buClr>
              <a:buFont typeface="Arial"/>
              <a:buNone/>
            </a:pPr>
            <a:r>
              <a:rPr lang="en-GB" sz="2400" u="sng">
                <a:solidFill>
                  <a:schemeClr val="hlink"/>
                </a:solidFill>
                <a:hlinkClick r:id="rId3"/>
              </a:rPr>
              <a:t>www.integratedtreatmentservices.co.uk</a:t>
            </a:r>
            <a:endParaRPr b="0" i="0" sz="2400" u="none" cap="none" strike="noStrike">
              <a:solidFill>
                <a:srgbClr val="58595B"/>
              </a:solidFill>
              <a:latin typeface="Arial"/>
              <a:ea typeface="Arial"/>
              <a:cs typeface="Arial"/>
              <a:sym typeface="Arial"/>
            </a:endParaRPr>
          </a:p>
          <a:p>
            <a:pPr indent="0" lvl="0" marL="0" marR="0" rtl="0" algn="ctr">
              <a:lnSpc>
                <a:spcPct val="100000"/>
              </a:lnSpc>
              <a:spcBef>
                <a:spcPts val="0"/>
              </a:spcBef>
              <a:spcAft>
                <a:spcPts val="0"/>
              </a:spcAft>
              <a:buClr>
                <a:srgbClr val="58595B"/>
              </a:buClr>
              <a:buFont typeface="Arial"/>
              <a:buNone/>
            </a:pPr>
            <a:r>
              <a:t/>
            </a:r>
            <a:endParaRPr sz="2400">
              <a:solidFill>
                <a:srgbClr val="58595B"/>
              </a:solidFill>
            </a:endParaRPr>
          </a:p>
          <a:p>
            <a:pPr indent="0" lvl="0" marL="0" marR="0" rtl="0" algn="ctr">
              <a:lnSpc>
                <a:spcPct val="100000"/>
              </a:lnSpc>
              <a:spcBef>
                <a:spcPts val="0"/>
              </a:spcBef>
              <a:spcAft>
                <a:spcPts val="0"/>
              </a:spcAft>
              <a:buClr>
                <a:schemeClr val="dk1"/>
              </a:buClr>
              <a:buFont typeface="Arial"/>
              <a:buNone/>
            </a:pPr>
            <a:r>
              <a:rPr b="0" i="0" lang="en-GB" sz="2400" u="none" cap="none" strike="noStrike">
                <a:solidFill>
                  <a:srgbClr val="58595B"/>
                </a:solidFill>
                <a:latin typeface="Arial"/>
                <a:ea typeface="Arial"/>
                <a:cs typeface="Arial"/>
                <a:sym typeface="Arial"/>
              </a:rPr>
              <a:t> training@integratedtreatments.co.uk</a:t>
            </a:r>
            <a:endParaRPr sz="2400">
              <a:solidFill>
                <a:srgbClr val="58595B"/>
              </a:solidFill>
            </a:endParaRPr>
          </a:p>
        </p:txBody>
      </p:sp>
      <p:sp>
        <p:nvSpPr>
          <p:cNvPr id="237" name="Google Shape;237;p43"/>
          <p:cNvSpPr txBox="1"/>
          <p:nvPr/>
        </p:nvSpPr>
        <p:spPr>
          <a:xfrm>
            <a:off x="457200" y="2667000"/>
            <a:ext cx="8229600" cy="30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8595B"/>
              </a:buClr>
              <a:buFont typeface="Arial"/>
              <a:buNone/>
            </a:pPr>
            <a:r>
              <a:rPr b="0" i="0" lang="en-GB" sz="1800" u="none" cap="none" strike="noStrike">
                <a:solidFill>
                  <a:srgbClr val="58595B"/>
                </a:solidFill>
                <a:latin typeface="Arial"/>
                <a:ea typeface="Arial"/>
                <a:cs typeface="Arial"/>
                <a:sym typeface="Arial"/>
              </a:rPr>
              <a:t>Join us on our social media</a:t>
            </a:r>
            <a:endParaRPr/>
          </a:p>
        </p:txBody>
      </p:sp>
      <p:sp>
        <p:nvSpPr>
          <p:cNvPr id="238" name="Google Shape;238;p43"/>
          <p:cNvSpPr txBox="1"/>
          <p:nvPr/>
        </p:nvSpPr>
        <p:spPr>
          <a:xfrm>
            <a:off x="1023937" y="4255823"/>
            <a:ext cx="7215300" cy="23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8595B"/>
              </a:buClr>
              <a:buFont typeface="Arial"/>
              <a:buNone/>
            </a:pPr>
            <a:r>
              <a:rPr b="0" i="0" lang="en-GB" sz="1200" u="none" cap="none" strike="noStrike">
                <a:solidFill>
                  <a:srgbClr val="58595B"/>
                </a:solidFill>
                <a:latin typeface="Arial"/>
                <a:ea typeface="Arial"/>
                <a:cs typeface="Arial"/>
                <a:sym typeface="Arial"/>
              </a:rPr>
              <a:t>Copyright © 2013 Integrated Treatment Services</a:t>
            </a:r>
            <a:endParaRPr/>
          </a:p>
        </p:txBody>
      </p:sp>
      <p:sp>
        <p:nvSpPr>
          <p:cNvPr id="239" name="Google Shape;239;p43"/>
          <p:cNvSpPr txBox="1"/>
          <p:nvPr/>
        </p:nvSpPr>
        <p:spPr>
          <a:xfrm>
            <a:off x="3452812" y="3091656"/>
            <a:ext cx="3582900" cy="25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Font typeface="Arial"/>
              <a:buNone/>
            </a:pPr>
            <a:r>
              <a:rPr b="0" i="0" lang="en-GB" sz="1400" u="none" cap="none" strike="noStrike">
                <a:solidFill>
                  <a:srgbClr val="58595B"/>
                </a:solidFill>
                <a:latin typeface="Arial"/>
                <a:ea typeface="Arial"/>
                <a:cs typeface="Arial"/>
                <a:sym typeface="Arial"/>
              </a:rPr>
              <a:t>/IntegratedTreatmentServices</a:t>
            </a:r>
            <a:endParaRPr/>
          </a:p>
        </p:txBody>
      </p:sp>
      <p:pic>
        <p:nvPicPr>
          <p:cNvPr descr="Social-facebook.jpg" id="240" name="Google Shape;240;p43"/>
          <p:cNvPicPr preferRelativeResize="0"/>
          <p:nvPr/>
        </p:nvPicPr>
        <p:blipFill rotWithShape="1">
          <a:blip r:embed="rId4">
            <a:alphaModFix/>
          </a:blip>
          <a:srcRect b="0" l="0" r="0" t="0"/>
          <a:stretch/>
        </p:blipFill>
        <p:spPr>
          <a:xfrm>
            <a:off x="3076575" y="3083718"/>
            <a:ext cx="215100" cy="215100"/>
          </a:xfrm>
          <a:prstGeom prst="rect">
            <a:avLst/>
          </a:prstGeom>
          <a:noFill/>
          <a:ln>
            <a:noFill/>
          </a:ln>
        </p:spPr>
      </p:pic>
      <p:pic>
        <p:nvPicPr>
          <p:cNvPr descr="Social-twitter.jpg" id="241" name="Google Shape;241;p43"/>
          <p:cNvPicPr preferRelativeResize="0"/>
          <p:nvPr/>
        </p:nvPicPr>
        <p:blipFill rotWithShape="1">
          <a:blip r:embed="rId5">
            <a:alphaModFix/>
          </a:blip>
          <a:srcRect b="0" l="0" r="0" t="0"/>
          <a:stretch/>
        </p:blipFill>
        <p:spPr>
          <a:xfrm>
            <a:off x="3076575" y="3395927"/>
            <a:ext cx="215100" cy="215100"/>
          </a:xfrm>
          <a:prstGeom prst="rect">
            <a:avLst/>
          </a:prstGeom>
          <a:noFill/>
          <a:ln>
            <a:noFill/>
          </a:ln>
        </p:spPr>
      </p:pic>
      <p:pic>
        <p:nvPicPr>
          <p:cNvPr descr="Social-linkedin.jpg" id="242" name="Google Shape;242;p43"/>
          <p:cNvPicPr preferRelativeResize="0"/>
          <p:nvPr/>
        </p:nvPicPr>
        <p:blipFill rotWithShape="1">
          <a:blip r:embed="rId6">
            <a:alphaModFix/>
          </a:blip>
          <a:srcRect b="0" l="0" r="0" t="0"/>
          <a:stretch/>
        </p:blipFill>
        <p:spPr>
          <a:xfrm>
            <a:off x="3076575" y="3702843"/>
            <a:ext cx="215100" cy="215100"/>
          </a:xfrm>
          <a:prstGeom prst="rect">
            <a:avLst/>
          </a:prstGeom>
          <a:noFill/>
          <a:ln>
            <a:noFill/>
          </a:ln>
        </p:spPr>
      </p:pic>
      <p:sp>
        <p:nvSpPr>
          <p:cNvPr id="243" name="Google Shape;243;p43"/>
          <p:cNvSpPr txBox="1"/>
          <p:nvPr/>
        </p:nvSpPr>
        <p:spPr>
          <a:xfrm>
            <a:off x="3452812" y="3409156"/>
            <a:ext cx="3582900" cy="25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Font typeface="Arial"/>
              <a:buNone/>
            </a:pPr>
            <a:r>
              <a:rPr b="0" i="0" lang="en-GB" sz="1400" u="none" cap="none" strike="noStrike">
                <a:solidFill>
                  <a:srgbClr val="58595B"/>
                </a:solidFill>
                <a:latin typeface="Arial"/>
                <a:ea typeface="Arial"/>
                <a:cs typeface="Arial"/>
                <a:sym typeface="Arial"/>
              </a:rPr>
              <a:t>@ITStherapy</a:t>
            </a:r>
            <a:endParaRPr/>
          </a:p>
        </p:txBody>
      </p:sp>
      <p:sp>
        <p:nvSpPr>
          <p:cNvPr id="244" name="Google Shape;244;p43"/>
          <p:cNvSpPr txBox="1"/>
          <p:nvPr/>
        </p:nvSpPr>
        <p:spPr>
          <a:xfrm>
            <a:off x="3452812" y="3712104"/>
            <a:ext cx="3582900" cy="43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8595B"/>
              </a:buClr>
              <a:buFont typeface="Arial"/>
              <a:buNone/>
            </a:pPr>
            <a:r>
              <a:rPr b="0" i="0" lang="en-GB" sz="1400" u="none" cap="none" strike="noStrike">
                <a:solidFill>
                  <a:srgbClr val="58595B"/>
                </a:solidFill>
                <a:latin typeface="Arial"/>
                <a:ea typeface="Arial"/>
                <a:cs typeface="Arial"/>
                <a:sym typeface="Arial"/>
              </a:rPr>
              <a:t>/integrated-treatment-services</a:t>
            </a:r>
            <a:endParaRPr/>
          </a:p>
          <a:p>
            <a:pPr indent="0" lvl="0" marL="0" marR="0" rtl="0" algn="l">
              <a:lnSpc>
                <a:spcPct val="100000"/>
              </a:lnSpc>
              <a:spcBef>
                <a:spcPts val="0"/>
              </a:spcBef>
              <a:spcAft>
                <a:spcPts val="0"/>
              </a:spcAft>
              <a:buNone/>
            </a:pPr>
            <a:r>
              <a:t/>
            </a:r>
            <a:endParaRPr b="0" i="0" sz="1400" u="none">
              <a:solidFill>
                <a:srgbClr val="58595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7"/>
          <p:cNvSpPr txBox="1"/>
          <p:nvPr>
            <p:ph type="title"/>
          </p:nvPr>
        </p:nvSpPr>
        <p:spPr>
          <a:xfrm>
            <a:off x="457200" y="434254"/>
            <a:ext cx="8229600" cy="170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Tops tips for supporting speech sound development within the classroom</a:t>
            </a:r>
            <a:r>
              <a:rPr lang="en-GB"/>
              <a:t>:</a:t>
            </a:r>
            <a:br>
              <a:rPr lang="en-GB"/>
            </a:br>
            <a:br>
              <a:rPr lang="en-GB"/>
            </a:br>
            <a:endParaRPr/>
          </a:p>
        </p:txBody>
      </p:sp>
      <p:sp>
        <p:nvSpPr>
          <p:cNvPr id="133" name="Google Shape;133;p27"/>
          <p:cNvSpPr txBox="1"/>
          <p:nvPr>
            <p:ph idx="1" type="body"/>
          </p:nvPr>
        </p:nvSpPr>
        <p:spPr>
          <a:xfrm>
            <a:off x="514800" y="1058325"/>
            <a:ext cx="6725700" cy="3712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br>
              <a:rPr lang="en-GB" sz="3000"/>
            </a:br>
            <a:r>
              <a:rPr lang="en-GB" sz="3000"/>
              <a:t>1) Hearing test</a:t>
            </a:r>
            <a:br>
              <a:rPr lang="en-GB" sz="3000"/>
            </a:br>
            <a:br>
              <a:rPr lang="en-GB" sz="3000"/>
            </a:br>
            <a:r>
              <a:rPr lang="en-GB" sz="3000"/>
              <a:t>2) Time to talk without interruption </a:t>
            </a:r>
            <a:br>
              <a:rPr lang="en-GB" sz="3000"/>
            </a:br>
            <a:r>
              <a:rPr lang="en-GB" sz="3000"/>
              <a:t> </a:t>
            </a:r>
            <a:br>
              <a:rPr lang="en-GB" sz="3000"/>
            </a:br>
            <a:r>
              <a:rPr lang="en-GB" sz="3000"/>
              <a:t>3) Use more natural repetition</a:t>
            </a:r>
            <a:endParaRPr sz="3000">
              <a:solidFill>
                <a:srgbClr val="58595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457200" y="434254"/>
            <a:ext cx="8229600" cy="170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Tops tips for supporting speech sound development within the classroom:</a:t>
            </a:r>
            <a:br>
              <a:rPr lang="en-GB"/>
            </a:br>
            <a:br>
              <a:rPr lang="en-GB"/>
            </a:br>
            <a:endParaRPr/>
          </a:p>
        </p:txBody>
      </p:sp>
      <p:sp>
        <p:nvSpPr>
          <p:cNvPr id="139" name="Google Shape;139;p28"/>
          <p:cNvSpPr txBox="1"/>
          <p:nvPr>
            <p:ph idx="1" type="body"/>
          </p:nvPr>
        </p:nvSpPr>
        <p:spPr>
          <a:xfrm>
            <a:off x="614400" y="1581275"/>
            <a:ext cx="6725700" cy="3712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GB"/>
              <a:t>4) Ensuring parents are aware of which  literacy schemes you use,  such as KTC phonics, Jolly Phonics, Letterland, CBeebies Alphablocks</a:t>
            </a:r>
            <a:br>
              <a:rPr lang="en-GB"/>
            </a:br>
            <a:br>
              <a:rPr lang="en-GB"/>
            </a:br>
            <a:r>
              <a:rPr lang="en-GB"/>
              <a:t>5) Understanding the use of  Cued Articulation </a:t>
            </a:r>
            <a:br>
              <a:rPr lang="en-GB"/>
            </a:br>
            <a:br>
              <a:rPr lang="en-GB"/>
            </a:br>
            <a:r>
              <a:rPr lang="en-GB"/>
              <a:t>6) Appreciating the difference between phonology and articulation</a:t>
            </a:r>
            <a:endParaRPr>
              <a:solidFill>
                <a:srgbClr val="58595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9"/>
          <p:cNvSpPr txBox="1"/>
          <p:nvPr>
            <p:ph type="title"/>
          </p:nvPr>
        </p:nvSpPr>
        <p:spPr>
          <a:xfrm>
            <a:off x="457200" y="197699"/>
            <a:ext cx="8229600" cy="113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Cued Articulation</a:t>
            </a:r>
            <a:endParaRPr sz="2400"/>
          </a:p>
        </p:txBody>
      </p:sp>
      <p:sp>
        <p:nvSpPr>
          <p:cNvPr id="145" name="Google Shape;145;p29"/>
          <p:cNvSpPr txBox="1"/>
          <p:nvPr>
            <p:ph idx="1" type="body"/>
          </p:nvPr>
        </p:nvSpPr>
        <p:spPr>
          <a:xfrm>
            <a:off x="558450" y="1040746"/>
            <a:ext cx="8229600" cy="4549200"/>
          </a:xfrm>
          <a:prstGeom prst="rect">
            <a:avLst/>
          </a:prstGeom>
        </p:spPr>
        <p:txBody>
          <a:bodyPr anchorCtr="0" anchor="t" bIns="91425" lIns="91425" spcFirstLastPara="1" rIns="91425" wrap="square" tIns="91425">
            <a:noAutofit/>
          </a:bodyPr>
          <a:lstStyle/>
          <a:p>
            <a:pPr indent="-341312" lvl="0" marL="341312" rtl="0" algn="just">
              <a:spcBef>
                <a:spcPts val="0"/>
              </a:spcBef>
              <a:spcAft>
                <a:spcPts val="0"/>
              </a:spcAft>
              <a:buClr>
                <a:srgbClr val="00AEEF"/>
              </a:buClr>
              <a:buSzPts val="2400"/>
              <a:buChar char="•"/>
            </a:pPr>
            <a:r>
              <a:rPr lang="en-GB">
                <a:highlight>
                  <a:srgbClr val="FFFFFF"/>
                </a:highlight>
              </a:rPr>
              <a:t>A set of hand cues for teaching the individual sounds in a word. The hand movements are logical – each hand movement represents one sound and the cue gives clues as to how and where the sound is produced.</a:t>
            </a:r>
            <a:endParaRPr sz="1400">
              <a:solidFill>
                <a:schemeClr val="dk1"/>
              </a:solidFill>
              <a:highlight>
                <a:srgbClr val="FFFFFF"/>
              </a:highlight>
            </a:endParaRPr>
          </a:p>
          <a:p>
            <a:pPr indent="-341312" lvl="0" marL="341312" rtl="0" algn="just">
              <a:spcBef>
                <a:spcPts val="600"/>
              </a:spcBef>
              <a:spcAft>
                <a:spcPts val="0"/>
              </a:spcAft>
              <a:buClr>
                <a:srgbClr val="00AEEF"/>
              </a:buClr>
              <a:buSzPts val="2400"/>
              <a:buChar char="•"/>
            </a:pPr>
            <a:r>
              <a:rPr lang="en-GB">
                <a:highlight>
                  <a:srgbClr val="FFFFFF"/>
                </a:highlight>
              </a:rPr>
              <a:t>It represents sounds visually to compliment auditory information</a:t>
            </a:r>
            <a:endParaRPr sz="1400">
              <a:solidFill>
                <a:schemeClr val="dk1"/>
              </a:solidFill>
              <a:highlight>
                <a:srgbClr val="FFFFFF"/>
              </a:highlight>
            </a:endParaRPr>
          </a:p>
          <a:p>
            <a:pPr indent="-341312" lvl="0" marL="341312" rtl="0" algn="just">
              <a:spcBef>
                <a:spcPts val="600"/>
              </a:spcBef>
              <a:spcAft>
                <a:spcPts val="0"/>
              </a:spcAft>
              <a:buClr>
                <a:srgbClr val="00AEEF"/>
              </a:buClr>
              <a:buSzPts val="2400"/>
              <a:buChar char="•"/>
            </a:pPr>
            <a:r>
              <a:rPr lang="en-GB">
                <a:highlight>
                  <a:srgbClr val="FFFFFF"/>
                </a:highlight>
              </a:rPr>
              <a:t>Teaches how to make sounds NOT letters e.g. Hand sign is the same for </a:t>
            </a:r>
            <a:r>
              <a:rPr b="1" lang="en-GB">
                <a:highlight>
                  <a:srgbClr val="FFFFFF"/>
                </a:highlight>
              </a:rPr>
              <a:t>C</a:t>
            </a:r>
            <a:r>
              <a:rPr lang="en-GB">
                <a:highlight>
                  <a:srgbClr val="FFFFFF"/>
                </a:highlight>
              </a:rPr>
              <a:t>at, </a:t>
            </a:r>
            <a:r>
              <a:rPr b="1" lang="en-GB">
                <a:highlight>
                  <a:srgbClr val="FFFFFF"/>
                </a:highlight>
              </a:rPr>
              <a:t>Ch</a:t>
            </a:r>
            <a:r>
              <a:rPr lang="en-GB">
                <a:highlight>
                  <a:srgbClr val="FFFFFF"/>
                </a:highlight>
              </a:rPr>
              <a:t>oir and </a:t>
            </a:r>
            <a:r>
              <a:rPr b="1" lang="en-GB">
                <a:highlight>
                  <a:srgbClr val="FFFFFF"/>
                </a:highlight>
              </a:rPr>
              <a:t>K</a:t>
            </a:r>
            <a:r>
              <a:rPr lang="en-GB">
                <a:highlight>
                  <a:srgbClr val="FFFFFF"/>
                </a:highlight>
              </a:rPr>
              <a:t>ick</a:t>
            </a:r>
            <a:endParaRPr sz="2000">
              <a:highlight>
                <a:srgbClr val="FFFFFF"/>
              </a:highlight>
            </a:endParaRPr>
          </a:p>
          <a:p>
            <a:pPr indent="0" lvl="0" marL="0" rtl="0" algn="l">
              <a:spcBef>
                <a:spcPts val="480"/>
              </a:spcBef>
              <a:spcAft>
                <a:spcPts val="0"/>
              </a:spcAft>
              <a:buNone/>
            </a:pPr>
            <a:r>
              <a:t/>
            </a:r>
            <a:endParaRPr sz="2000"/>
          </a:p>
          <a:p>
            <a:pPr indent="0" lvl="0" marL="0" rtl="0" algn="l">
              <a:spcBef>
                <a:spcPts val="480"/>
              </a:spcBef>
              <a:spcAft>
                <a:spcPts val="0"/>
              </a:spcAft>
              <a:buNone/>
            </a:pPr>
            <a:r>
              <a:rPr lang="en-GB" sz="2000"/>
              <a:t>This is a link to a powerpoint on Cued Articulation</a:t>
            </a:r>
            <a:endParaRPr sz="2000"/>
          </a:p>
          <a:p>
            <a:pPr indent="0" lvl="0" marL="0" rtl="0" algn="l">
              <a:spcBef>
                <a:spcPts val="480"/>
              </a:spcBef>
              <a:spcAft>
                <a:spcPts val="0"/>
              </a:spcAft>
              <a:buNone/>
            </a:pPr>
            <a:r>
              <a:rPr lang="en-GB" sz="2000"/>
              <a:t>http://integratedtreatmentservices.co.uk/?resource=cued-articulation</a:t>
            </a:r>
            <a:endParaRPr sz="2000"/>
          </a:p>
          <a:p>
            <a:pPr indent="0" lvl="0" marL="0" rtl="0" algn="l">
              <a:spcBef>
                <a:spcPts val="480"/>
              </a:spcBef>
              <a:spcAft>
                <a:spcPts val="0"/>
              </a:spcAft>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30"/>
          <p:cNvSpPr txBox="1"/>
          <p:nvPr>
            <p:ph idx="1" type="body"/>
          </p:nvPr>
        </p:nvSpPr>
        <p:spPr>
          <a:xfrm>
            <a:off x="533525" y="582896"/>
            <a:ext cx="8229600" cy="4549200"/>
          </a:xfrm>
          <a:prstGeom prst="rect">
            <a:avLst/>
          </a:prstGeom>
        </p:spPr>
        <p:txBody>
          <a:bodyPr anchorCtr="0" anchor="t" bIns="91425" lIns="91425" spcFirstLastPara="1" rIns="91425" wrap="square" tIns="91425">
            <a:noAutofit/>
          </a:bodyPr>
          <a:lstStyle/>
          <a:p>
            <a:pPr indent="0" lvl="0" marL="457200" marR="0" rtl="0" algn="l">
              <a:lnSpc>
                <a:spcPct val="100000"/>
              </a:lnSpc>
              <a:spcBef>
                <a:spcPts val="480"/>
              </a:spcBef>
              <a:spcAft>
                <a:spcPts val="0"/>
              </a:spcAft>
              <a:buNone/>
            </a:pPr>
            <a:r>
              <a:rPr lang="en-GB" sz="2800">
                <a:highlight>
                  <a:srgbClr val="FFFFFF"/>
                </a:highlight>
              </a:rPr>
              <a:t>Jane Passy devised the cues while working with a group of children with severe Speech and Language problems. Teachers found that not only did using the cues help the children with difficulties, but it raised the sound awareness skills of everyone in the class</a:t>
            </a:r>
            <a:br>
              <a:rPr lang="en-GB" sz="2800">
                <a:highlight>
                  <a:srgbClr val="FFFFFF"/>
                </a:highlight>
              </a:rPr>
            </a:br>
            <a:br>
              <a:rPr lang="en-GB" sz="2800">
                <a:highlight>
                  <a:srgbClr val="FFFFFF"/>
                </a:highlight>
              </a:rPr>
            </a:br>
            <a:r>
              <a:rPr lang="en-GB" sz="2800">
                <a:highlight>
                  <a:srgbClr val="FFFFFF"/>
                </a:highlight>
              </a:rPr>
              <a:t>Jane developed the system to include 26 consonants and 23 vowel sounds</a:t>
            </a:r>
            <a:br>
              <a:rPr lang="en-GB" sz="2800"/>
            </a:br>
            <a:endParaRPr sz="2200"/>
          </a:p>
          <a:p>
            <a:pPr indent="0" lvl="0" marL="914400" rtl="0" algn="l">
              <a:spcBef>
                <a:spcPts val="480"/>
              </a:spcBef>
              <a:spcAft>
                <a:spcPts val="0"/>
              </a:spcAft>
              <a:buNone/>
            </a:pPr>
            <a:r>
              <a:t/>
            </a:r>
            <a:endParaRPr sz="2200"/>
          </a:p>
          <a:p>
            <a:pPr indent="0" lvl="0" marL="0" rtl="0" algn="l">
              <a:spcBef>
                <a:spcPts val="48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457200" y="221664"/>
            <a:ext cx="8229600" cy="95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For more information you can watch these 2 videos.</a:t>
            </a:r>
            <a:endParaRPr/>
          </a:p>
        </p:txBody>
      </p:sp>
      <p:pic>
        <p:nvPicPr>
          <p:cNvPr descr="Cued Articulation - Consonant sounds" id="156" name="Google Shape;156;p31" title="Integrated Treatment Services">
            <a:hlinkClick r:id="rId3"/>
          </p:cNvPr>
          <p:cNvPicPr preferRelativeResize="0"/>
          <p:nvPr/>
        </p:nvPicPr>
        <p:blipFill>
          <a:blip r:embed="rId4">
            <a:alphaModFix/>
          </a:blip>
          <a:stretch>
            <a:fillRect/>
          </a:stretch>
        </p:blipFill>
        <p:spPr>
          <a:xfrm>
            <a:off x="2286000" y="161615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Cued Articulation - Consonants part 2" id="161" name="Google Shape;161;p32" title="Integrated Treatment Services">
            <a:hlinkClick r:id="rId3"/>
          </p:cNvPr>
          <p:cNvPicPr preferRelativeResize="0"/>
          <p:nvPr/>
        </p:nvPicPr>
        <p:blipFill>
          <a:blip r:embed="rId4">
            <a:alphaModFix/>
          </a:blip>
          <a:stretch>
            <a:fillRect/>
          </a:stretch>
        </p:blipFill>
        <p:spPr>
          <a:xfrm>
            <a:off x="2286000" y="114300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3"/>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Tops tips for supporting speech sound development within the classroom:</a:t>
            </a:r>
            <a:endParaRPr/>
          </a:p>
        </p:txBody>
      </p:sp>
      <p:sp>
        <p:nvSpPr>
          <p:cNvPr id="167" name="Google Shape;167;p33"/>
          <p:cNvSpPr txBox="1"/>
          <p:nvPr>
            <p:ph idx="1" type="body"/>
          </p:nvPr>
        </p:nvSpPr>
        <p:spPr>
          <a:xfrm>
            <a:off x="638325" y="1233750"/>
            <a:ext cx="8229600" cy="4281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GB"/>
              <a:t>7) Providing parents with good resources rather than leaving th</a:t>
            </a:r>
            <a:r>
              <a:rPr lang="en-GB">
                <a:highlight>
                  <a:srgbClr val="FFFFFF"/>
                </a:highlight>
              </a:rPr>
              <a:t>em to source their own </a:t>
            </a:r>
            <a:br>
              <a:rPr lang="en-GB">
                <a:highlight>
                  <a:srgbClr val="FFFFFF"/>
                </a:highlight>
              </a:rPr>
            </a:br>
            <a:br>
              <a:rPr lang="en-GB">
                <a:highlight>
                  <a:srgbClr val="FFFFFF"/>
                </a:highlight>
              </a:rPr>
            </a:br>
            <a:r>
              <a:rPr lang="en-GB">
                <a:highlight>
                  <a:srgbClr val="FFFFFF"/>
                </a:highlight>
              </a:rPr>
              <a:t>8) Labelling around the classroom and some support on sight reading </a:t>
            </a:r>
            <a:br>
              <a:rPr lang="en-GB">
                <a:highlight>
                  <a:srgbClr val="FFFFFF"/>
                </a:highlight>
              </a:rPr>
            </a:br>
            <a:br>
              <a:rPr lang="en-GB">
                <a:highlight>
                  <a:srgbClr val="FFFFFF"/>
                </a:highlight>
              </a:rPr>
            </a:br>
            <a:r>
              <a:rPr lang="en-GB">
                <a:highlight>
                  <a:srgbClr val="FFFFFF"/>
                </a:highlight>
              </a:rPr>
              <a:t>9) Calling upon you SLT for help and being aware of what approaches you might ask them to consider - Talk Tools, The Nuffield Dyspraxia Programme, Cued Articualtion.</a:t>
            </a:r>
            <a:br>
              <a:rPr lang="en-GB">
                <a:highlight>
                  <a:srgbClr val="FFFFFF"/>
                </a:highlight>
              </a:rPr>
            </a:br>
            <a:br>
              <a:rPr lang="en-GB">
                <a:highlight>
                  <a:srgbClr val="FFFFFF"/>
                </a:highlight>
              </a:rPr>
            </a:br>
            <a:r>
              <a:rPr lang="en-GB">
                <a:highlight>
                  <a:srgbClr val="FFFFFF"/>
                </a:highlight>
              </a:rPr>
              <a:t>10) Understanding the use of Talk Tools</a:t>
            </a:r>
            <a:endParaRPr>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4"/>
          <p:cNvSpPr txBox="1"/>
          <p:nvPr>
            <p:ph type="title"/>
          </p:nvPr>
        </p:nvSpPr>
        <p:spPr>
          <a:xfrm>
            <a:off x="457200" y="279575"/>
            <a:ext cx="8229600" cy="8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a:t>
            </a:r>
            <a:r>
              <a:rPr lang="en-GB"/>
              <a:t>Talk Tools </a:t>
            </a:r>
            <a:endParaRPr/>
          </a:p>
        </p:txBody>
      </p:sp>
      <p:sp>
        <p:nvSpPr>
          <p:cNvPr id="173" name="Google Shape;173;p34"/>
          <p:cNvSpPr txBox="1"/>
          <p:nvPr>
            <p:ph idx="1" type="body"/>
          </p:nvPr>
        </p:nvSpPr>
        <p:spPr>
          <a:xfrm>
            <a:off x="638325" y="1233750"/>
            <a:ext cx="8229600" cy="4281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GB"/>
              <a:t>Talk Tools is an oral motor placement therapy approach. The approach incorporates sensory and tactile input, by using a range of specifical</a:t>
            </a:r>
            <a:r>
              <a:rPr lang="en-GB">
                <a:highlight>
                  <a:srgbClr val="FFFFFF"/>
                </a:highlight>
              </a:rPr>
              <a:t>ly designed tools. The multi sensory approach consists of a range of hierarchies and programmes to develop and strengthen key motor skills, such as Jaw stability, lip closure and tongue elevation and also to improve feeding skills.</a:t>
            </a:r>
            <a:br>
              <a:rPr lang="en-GB">
                <a:highlight>
                  <a:srgbClr val="FFFFFF"/>
                </a:highlight>
              </a:rPr>
            </a:br>
            <a:br>
              <a:rPr lang="en-GB">
                <a:highlight>
                  <a:srgbClr val="FFFFFF"/>
                </a:highlight>
              </a:rPr>
            </a:br>
            <a:r>
              <a:rPr lang="en-GB">
                <a:highlight>
                  <a:srgbClr val="FFFFFF"/>
                </a:highlight>
              </a:rPr>
              <a:t>For more information you can go to our website http://integratedtreatmentservices.co.uk/our-approaches/speech-therapy-approaches/talk-tools/</a:t>
            </a:r>
            <a:endParaRPr>
              <a:highlight>
                <a:srgbClr val="FFFFFF"/>
              </a:highlight>
            </a:endParaRPr>
          </a:p>
          <a:p>
            <a:pPr indent="0" lvl="0" marL="0" marR="0" rtl="0" algn="l">
              <a:lnSpc>
                <a:spcPct val="100000"/>
              </a:lnSpc>
              <a:spcBef>
                <a:spcPts val="48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